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B7F7E-3D5C-4438-B54B-A121CD49F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2BA4D-1CAE-400C-95FA-F01E95C6F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3CB62-FB17-40DD-A983-9C6E4196F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FAAE1E-3B6C-4FCA-BA0D-A5C39A1FF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0C4033-4708-41FB-A28E-A443DBAF9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918E3D-F755-4AD0-9363-3A9E391B6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14AA69-CD7A-4C45-A630-B6E480425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581915-BD13-4D2F-87B1-6C381A0DC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195118-8BA1-4386-B117-0ED32EC2D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A5EAB-39FF-4D75-9E36-E2F28BCE7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6203F-B47E-4D0D-94C7-239816DB8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3301507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夏季预防传染病班会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夏季常见传染病类型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传染病传播方式及预防措施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个人卫生习惯的重要性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学校预防传染病措施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个人防护与应急处理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夏季常见传染病类型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0" r="314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0" r="314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812" r="208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由肠道病毒引起的传染病，常见于5岁以下的儿童。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症状包括口腔疼痛、发热、手足疱疹等，通常需要在家休息和隔离治疗。预防措施包括勤洗手、避免接触患者和病毒污染物。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手足口病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31" b="144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由登革热病毒引起的传染病，通过蚊子叮咬传播。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症状包括发热、头痛、肌肉和关节疼痛等，严重时可导致出血和休克。预防措施包括防蚊措施、避免在蚊子活跃的时间段外出等。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登革热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由疟原虫引起的传染病，通过蚊子叮咬传播。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症状包括发热、头痛、寒战、出汗等，严重时可导致昏迷和死亡。预防措施包括防蚊措施、及时就医治疗等。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疟疾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844" r="17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由霍乱弧菌引起的传染病，通过食物和水传播。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症状包括剧烈腹泻、呕吐、脱水等，严重时可导致休克和死亡。预防措施包括注意饮食卫生、避免饮用未经消毒的水等。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霍乱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传染病传播方式及预防措施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767" b="117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133" b="813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空气传播预防措施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戴口罩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在公共场所或人员密集的地方，应佩戴医用口罩或N95口罩，减少吸入病原体。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保持通风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经常开窗通风，保持室内空气流通，降低空气中病原体的浓度。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避免前往人群密集场所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尽量减少前往人员密集的场所，如商场、电影院等。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经常用肥皂和流动水洗手，或者使用含有至少60%酒精的手部消毒液。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避免触摸口鼻眼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尽量减少手部与口、鼻、眼的接触，避免病毒通过手部传播。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与他人保持至少1米的安全距离，减少近距离接触。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接触传播预防措施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确保食物完全煮熟，尤其是肉类、蛋类和奶制品。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250" r="22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煮熟食物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在处理食物时，生熟食物应分开存放和处理，避免交叉污染。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生熟分开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餐具使用前后应彻底清洗干净，确保无残留物。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清洁餐具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饮食安全预防措施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在户外活动时，尽量穿长袖长裤，减少暴露的皮肤面积。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穿长袖长裤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使用驱蚊液、驱蚊贴等产品，降低被蚊虫叮咬的风险。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使用驱蚊产品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" b="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保持家庭和周围环境卫生，清除蚊虫滋生的水源和环境。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注意环境卫生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蚊虫叮咬预防措施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个人卫生习惯的重要性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勤洗手是预防传染病最基本、最有效的措施之一。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在接触公共物品、打喷嚏、咳嗽、饭前便后等情况下，务必用肥皂和流动水洗手至少20秒，或者使用含有至少60%酒精的手部消毒液。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勤洗手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https://d.book118.com/828133015073006026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2024-09-03T22:04:48.124</cp:lastPrinted>
  <dcterms:created xsi:type="dcterms:W3CDTF">2024-09-03T14:04:48Z</dcterms:created>
  <dcterms:modified xsi:type="dcterms:W3CDTF">2024-09-03T14:04:50Z</dcterms:modified>
</cp:coreProperties>
</file>