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F52F88-DC50-452A-9A8D-F36D9FE83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FCEF21-9CBF-443F-BE57-C01AE5EBD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AF32BF-B42B-43B5-8404-65395F205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9C54BC-60F7-43BF-A8C8-F3C270FEE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8F6EB5-1457-48A2-BD9E-3AC83C2BA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797E6D-92CC-4484-BE78-33CC3528C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388158-1C54-47EA-968E-89B7626DF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EC191C-5C64-4EA3-9A4B-E4E204986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8DCC4D-0E6B-434A-96CA-0F487D62F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15B4D6-6CFD-4574-BCC2-145218E1C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4F17CA-139C-47DE-96B1-9CEF0A052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133020137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儿科突发疾病的应急护理与处理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儿科突发疾病概述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应急护理体系建立与完善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常见儿科突发疾病应急处理方案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并发症预防与康复期管理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总结反思与未来展望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儿科突发疾病概述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9" r="107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12" r="326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儿科突发疾病是指在儿童期突然发生、病情危急、需要立即采取救治措施的疾病。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根据病情和发病机制，儿科突发疾病可分为感染性疾病、非感染性疾病以及意外伤害等。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儿科突发疾病的发病原因多种多样，包括感染、过敏、遗传、环境等因素。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年龄、季节、地域、生活习惯、家庭环境等都可能成为儿科突发疾病的危险因素。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儿科突发疾病的临床表现因疾病类型而异，但通常都会出现突发的高热、惊厥、呕吐、腹泻、呼吸困难等症状。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诊断依据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医生会根据患儿的病史、临床表现以及实验室检查结果来综合判断，以确诊儿科突发疾病。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临床表现与诊断依据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预防儿科突发疾病的关键在于加强儿童保健，提高儿童免疫力，避免接触不良环境，培养良好的生活习惯等。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突发疾病对儿童的身体健康和生长发育都会造成严重影响，因此采取有效的预防措施至关重要。同时，家长和医护人员也应加强对儿科突发疾病的认识和了解，以便在疾病发生时能够及时采取有效的救治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预防措施及重要性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应急护理体系建立与完善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包括儿科医生、护士、急救技术人员等，确保团队成员具备相关专业背景和技能。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组建专业应急护理团队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针对应急护理团队成员进行定期的专业知识培训、急救技能培训以及模拟演练，确保团队成员能够熟练掌握应急护理知识和技能。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定期培训与考核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应急护理团队组建与培训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应急预案制定与演练实施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制定详细的应急预案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根据儿科突发疾病的种类和特点，制定针对性的应急预案，包括应急响应流程、救治措施、人员调配等内容。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定期演练与评估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定期组织应急演练，模拟突发疾病场景，检验应急预案的可行性和有效性，并针对演练中发现的问题进行及时改进和优化。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配置完备的急救设备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根据儿科突发疾病的救治需求，配置相应的急救设备，如呼吸机、除颤仪、监护仪等，确保设备能够满足救治需求。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设备维护与管理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建立急救设备的维护管理制度，定期对设备进行维护保养和检查，确保设备处于良好状态，随时可用。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急救设备配置及维护管理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明确应急护理团队成员之间的沟通协调方式和流程，确保信息能够及时、准确地传递和处理。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建立有效的沟通协调机制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与医院其他部门如急诊科、手术室、药房等建立紧密的协作关系，确保在突发疾病救治过程中能够迅速调动相关资源，提高救治效率。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加强与其他部门的协作配合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沟通协调机制建立与优化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常见儿科突发疾病应急处理方案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https://d.book118.com/828133020137006034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2024-09-13T13:16:08.575</cp:lastPrinted>
  <dcterms:created xsi:type="dcterms:W3CDTF">2024-09-13T05:16:08Z</dcterms:created>
  <dcterms:modified xsi:type="dcterms:W3CDTF">2024-09-13T05:16:10Z</dcterms:modified>
</cp:coreProperties>
</file>