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C8226-D680-4667-B290-BD19A5BBB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4B7AE-729F-4AE4-AA5C-5E27E7111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B6C69-1E1F-47E2-8AF6-4973B62E0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F8AFD-70FE-4763-B77F-2146E851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D8178-20A6-4355-8181-1BC3EA266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27B74D-D5D7-4A68-9D4F-2E982D746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C4D2D-9C52-46EB-8F9E-97988CE5C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02A8C-D6B1-4E1B-B6A0-4ED3972F1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1DFAF-2A0D-457B-846F-84D2B84F0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0AC0D-5A2F-4361-9D31-C5801BBB1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7D436-DAB3-46B8-8346-2A98F5156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33021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新冠预防治疗讲解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新冠疫苗接种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新冠病毒感染者的康复与护理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新冠病毒于2019年底首次在中国武汉被发现。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病毒特性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新冠病毒是一种单链RNA病毒，属于冠状病毒科。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变异情况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新冠病毒在传播过程中会发生变异，但总体上变异速度相对较慢。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新冠病毒的发现和特性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通过咳嗽、打喷嚏或说话时产生的飞沫传播。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接触被病毒污染的物品表面，再用手触摸口、鼻、眼等部位，也可能感染病毒。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在封闭、通风不良的环境中，病毒在空气中长时间悬浮，被人吸入后感染。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感染后通常会出现发热症状，体温可升高至37.5℃以上。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咳嗽是新冠病毒感染后的常见症状，多为干咳。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感到全身乏力、肌肉酸痛，容易疲劳。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呼吸频率加快，气短，严重时可出现呼吸困难。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新冠病毒的感染症状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经常开窗通风，确保室内空气流通。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避免触摸眼、鼻、口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尽量减少手部与面部接触，避免用未清洁的手触摸眼睛、鼻子和嘴巴。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在公共场所和人员密集场所应佩戴口罩，特别是在室内环境中。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使用肥皂和流动水洗手，或使用含有至少60%酒精的手部消毒液，每次洗手至少20秒。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尽量与他人保持至少1米的安全距离，以降低飞沫传播的风险。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对社区居民进行健康监测，及时发现疑似病例并采取相应措施。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加强疫情防控宣传教育，提高居民的防控意识和自我保护能力。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减少或取消大型聚集活动，降低疫情传播风险。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限制聚集活动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为社区居民提供必要的防疫物资和生活服务，如口罩、消毒液等。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社区防控措施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场所消毒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定期对公共场所进行全面消毒，特别是高频接触的物体表面。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确保公共场所的通风系统正常运转，保持室内空气流通。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限制人流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合理控制公共场所的人流密度，避免人员过度聚集。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提供防疫物资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为公共场所的顾客和员工提供口罩、洗手液等防疫物资。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公共场所防控措施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新冠病毒的治疗方法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https://d.book118.com/828133021073006026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2024-09-03T22:04:48.411</cp:lastPrinted>
  <dcterms:created xsi:type="dcterms:W3CDTF">2024-09-03T14:04:48Z</dcterms:created>
  <dcterms:modified xsi:type="dcterms:W3CDTF">2024-09-03T14:04:50Z</dcterms:modified>
</cp:coreProperties>
</file>