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607BF-082C-459A-AC2E-3236A4B3E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E8D09-C363-4472-A698-A09ADA2F4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A8036-B9B0-4875-9A5D-01C82C63A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D05F6-3FB9-448C-AD56-4F2E18AD7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A46F4E-EFED-4384-98E8-7F40DA7C6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418996-659E-42DD-AFE3-33A172A21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804F2F-2604-474F-96DC-F78163C3E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66BFD-90B4-4406-9CC9-B6D741E90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059C5-03CE-4D21-8569-DEEA5C897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D2FF3-FE15-4100-B9B0-F7FA2489F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4F857-7F18-4AC0-9DAB-BAF6B9A20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33135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设计护理皮肤的方法\n## 1.皮肤护理的重要性及基本原则\n### 1.1皮肤护理的重要性及原因\n### 1.2皮肤护理的基本原则与技巧\n### 1.3不同肤质护理的方法及注意事项\n## 2.日常护肤品的挑选与使用\n### 2.1护肤品的选择依据及成分分析\n### 2.2日常护肤品的正确使用顺序与方法\n### 2.3护肤品使用注意事项及误区\n## 3.皮肤护理的步骤与程序\n### 3.1清洁皮肤的步骤与方法\n### 3.2爽肤与保湿的步骤与方法\n### 3.3防晒与修复的步骤与方法\n## 4.特殊护理方法\n### 4.1针对不同肌肤问题的护理方法\n### 4.2特殊场合下的皮肤护理方法\n### 4.3定期皮肤护理与深层清洁\n## 5.皮肤护理的饮食与生活调整\n### 5.1饮食对皮肤护理的影响与调整\n### 5.2作息规律与睡眠质量对皮肤的影响\n### 5.3运动与情绪对皮肤护理的作用与调整\n## 6.皮肤护理的误区与禁忌\n### 6.1常见的皮肤护理误区与案例分析\n### 6.2皮肤护理中的禁忌与注意事项\n### 6.3如何避免皮肤护理中的错误做法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设计护理皮肤的方法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皮肤护理的重要性及基本原则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皮肤是人体最大的器官，需要定期护理以保持健康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保护皮肤免受外界环境的伤害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维持皮肤的正常生理功能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延缓皮肤衰老过程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预防皮肤问题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改善皮肤状况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提升个人魅力</a:t>
                </a:r>
                <a:endParaRPr/>
              </a:p>
            </p:txBody>
          </p:sp>
          <p:pic>
            <p:nvPicPr>
              <p:cNvPr id="22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不护理皮肤可能导致的问题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皮肤干燥、缺水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油脂分泌过多，引发痘痘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皮肤松弛、皱纹增多</a:t>
                </a:r>
                <a:endParaRPr/>
              </a:p>
            </p:txBody>
          </p:sp>
          <p:pic>
            <p:nvPicPr>
              <p:cNvPr id="23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皮肤护理的重要性及原因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皮肤护理的基本原则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因人而异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，根据个人肤质和需求选择合适的护理方法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持之以恒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，定期进行皮肤护理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科学合理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，遵循皮肤生理规律，使用正确的护理方法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皮肤护理技巧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温和清洁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，避免过度清洁导致皮肤干燥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保湿补水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，选择适合肤质的保湿产品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防晒修护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，出门时佩戴防晒产品，避免紫外线伤害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皮肤护理的基本原则与技巧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2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53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54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干性肤质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护理方法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选择温和且滋润的洁面产品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使用保湿型护肤品，如乳液、面霜等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定期使用保湿面膜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避免使用过于清爽的护肤品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注意补水，保持皮肤水润</a:t>
                </a:r>
                <a:endParaRPr/>
              </a:p>
            </p:txBody>
          </p:sp>
        </p:grpSp>
        <p:grpSp>
          <p:nvGrpSpPr>
            <p:cNvPr id="258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59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6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油性肤质</a:t>
                </a:r>
                <a:endParaRPr/>
              </a:p>
            </p:txBody>
          </p:sp>
          <p:sp>
            <p:nvSpPr>
              <p:cNvPr id="26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护理方法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选择控油型洁面产品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使用清爽型护肤品，如凝胶状、水乳状等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定期使用控油面膜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避免使用过于油腻的护肤品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注意清洁，保持皮肤清爽</a:t>
                </a:r>
                <a:endParaRPr/>
              </a:p>
            </p:txBody>
          </p:sp>
        </p:grpSp>
        <p:grpSp>
          <p:nvGrpSpPr>
            <p:cNvPr id="263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64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6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混合型肤质</a:t>
                </a:r>
                <a:endParaRPr/>
              </a:p>
            </p:txBody>
          </p:sp>
          <p:sp>
            <p:nvSpPr>
              <p:cNvPr id="26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护理方法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选择适合混合肤质的洁面产品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分区护理，T区使用控油护肤品，U区使用保湿护肤品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定期使用清洁和保湿面膜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平衡油脂分泌，避免过度油腻或干燥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根据皮肤状况调整护肤品</a:t>
                </a:r>
                <a:endParaRPr/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不同肤质护理的方法及注意事项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日常护肤品的挑选与使用</a:t>
            </a:r>
            <a:endParaRPr/>
          </a:p>
        </p:txBody>
      </p:sp>
      <p:sp>
        <p:nvSpPr>
          <p:cNvPr id="27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护肤品的选择依据及成分分析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护肤品的选择依据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根据个人肤质和需求选择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考虑皮肤状况和季节变化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了解护肤品的成分和功效</a:t>
                </a:r>
                <a:endParaRPr/>
              </a:p>
            </p:txBody>
          </p:sp>
          <p:pic>
            <p:nvPicPr>
              <p:cNvPr id="2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护肤品成分分析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保湿成分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：如透明质酸、甘油、天然植物油等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抗氧化成分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：如维生素C、维生素E、绿茶提取物等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防晒成分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：如紫外线过滤剂、植物提取物等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舒缓成分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：如芦荟、金缕梅、甘草等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护肤品的正确使用顺序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洁面产品 -&gt; 爽肤水 -&gt; 精华液 -&gt; 眼霜 -&gt; 乳液/面霜 -&gt; 防晒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特殊情况可调整使用顺序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护肤品的使用方法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按照产品说明书正确使用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使用适量护肤品，避免浪费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注意护肤品的使用期限，保证品质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日常护肤品的正确使用顺序与方法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护肤品使用注意事项及误区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护肤品使用注意事项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选择合适自己的护肤品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避免过度使用护肤品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注意护肤品的保存方法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护肤品使用误区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过度清洁导致皮肤干燥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盲目跟风，使用不适合自己的护肤品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同时使用多种护肤品，导致皮肤负担过重</a:t>
                </a:r>
                <a:endParaRPr/>
              </a:p>
            </p:txBody>
          </p:sp>
          <p:pic>
            <p:nvPicPr>
              <p:cNvPr id="3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皮肤护理的步骤与程序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清洁皮肤的步骤与方法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清洁皮肤的步骤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卸妆（如有需要）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洁面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清水冲洗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轻拍脸部，促进血液循环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清洁皮肤的方法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选择适合自己肤质的洁面产品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使用温水洗脸，避免过热或过冷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清洁时手法要轻柔，避免拉扯皮肤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爽肤与保湿的步骤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爽肤水（轻拍至吸收）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精华液（涂抹并按摩至吸收）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眼霜（涂抹并按摩至吸收）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乳液/面霜（涂抹并按摩至吸收）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爽肤与保湿的方法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选择适合自己肤质的爽肤水和保湿产品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使用适量护肤品，避免浪费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注意护肤品的使用期限，保证品质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爽肤与保湿的步骤与方法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防晒与修复的步骤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防晒（涂抹并按摩至吸收）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定期进行修复护理（如使用美白、抗衰老等产品）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防晒与修复的方法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选择适合自己肤质的防晒产品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遵循防晒产品使用方法，定时补涂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选择适合自己肤质的修复产品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注意修复产品的使用期限，保证品质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防晒与修复的步骤与方法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https://d.book118.com/828133135075006036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设计护理皮肤的方法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2024-09-16T00:06:45.688</cp:lastPrinted>
  <dcterms:created xsi:type="dcterms:W3CDTF">2024-09-15T16:06:45Z</dcterms:created>
  <dcterms:modified xsi:type="dcterms:W3CDTF">2024-09-15T16:06:47Z</dcterms:modified>
</cp:coreProperties>
</file>