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5A89FB4-C7F5-4668-AD1E-D13CCE8263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96498-C91D-4ABC-A59F-F887F316E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7F6F-9780-48CD-AF0F-898EC4E9B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A7ABB-D88A-4DB4-B2B6-66B11DA16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5427F-51F6-483C-B997-85E7A053D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2AFA9-91FF-4DE1-AD36-E221357C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9F5FE2-9E1F-4780-B73C-6215E49CB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2DF11-3153-4A6E-83FC-92D65C8C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8D22E-D5BB-4AA4-882F-E6711F7FE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EA209-F7CE-4FCC-A0E1-191403CE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6F393-9725-40D2-A7D4-5A1C4F87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BC9AF-9FD1-415F-A031-8D9EB5CD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1767059-DA3E-449D-B34E-5A35181B87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CDFC98-B5DA-474F-9149-A3C997605F7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40341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安全生产知识竞赛活动策划与执行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竞赛活动简介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活动策划与组织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活动执行与管理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活动成果与效果评估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安全生产文化植入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竞赛活动简介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https://d.book118.com/828134034142006047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安全生产知识竞赛活动策划与执行</vt:lpstr>
      <vt:lpstr>目录</vt:lpstr>
      <vt:lpstr>第一章 竞赛活动简介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2024-09-29T10:52:11.844</cp:lastPrinted>
  <dcterms:created xsi:type="dcterms:W3CDTF">2024-09-29T02:52:11Z</dcterms:created>
  <dcterms:modified xsi:type="dcterms:W3CDTF">2024-09-29T02:52:13Z</dcterms:modified>
</cp:coreProperties>
</file>