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6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5.svg" /><Relationship Id="rId11" Type="http://schemas.openxmlformats.org/officeDocument/2006/relationships/tags" Target="../tags/tag5.xml" /><Relationship Id="rId12" Type="http://schemas.openxmlformats.org/officeDocument/2006/relationships/tags" Target="../tags/tag6.xml" /><Relationship Id="rId13" Type="http://schemas.openxmlformats.org/officeDocument/2006/relationships/tags" Target="../tags/tag7.xml" /><Relationship Id="rId14" Type="http://schemas.openxmlformats.org/officeDocument/2006/relationships/tags" Target="../tags/tag8.xml" /><Relationship Id="rId15" Type="http://schemas.openxmlformats.org/officeDocument/2006/relationships/tags" Target="../tags/tag9.xml" /><Relationship Id="rId16" Type="http://schemas.openxmlformats.org/officeDocument/2006/relationships/tags" Target="../tags/tag10.xml" /><Relationship Id="rId17" Type="http://schemas.openxmlformats.org/officeDocument/2006/relationships/tags" Target="../tags/tag11.xml" /><Relationship Id="rId18" Type="http://schemas.openxmlformats.org/officeDocument/2006/relationships/slideMaster" Target="../slideMasters/slideMaster2.xml" /><Relationship Id="rId2" Type="http://schemas.openxmlformats.org/officeDocument/2006/relationships/image" Target="../media/image2.svg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image" Target="NULL" TargetMode="External" /><Relationship Id="rId7" Type="http://schemas.openxmlformats.org/officeDocument/2006/relationships/image" Target="../media/image3.png" /><Relationship Id="rId8" Type="http://schemas.openxmlformats.org/officeDocument/2006/relationships/tags" Target="../tags/tag4.xml" /><Relationship Id="rId9" Type="http://schemas.openxmlformats.org/officeDocument/2006/relationships/image" Target="../media/image4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image" Target="../media/image7.svg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5.xml" /><Relationship Id="rId11" Type="http://schemas.openxmlformats.org/officeDocument/2006/relationships/tags" Target="../tags/tag26.xml" /><Relationship Id="rId12" Type="http://schemas.openxmlformats.org/officeDocument/2006/relationships/tags" Target="../tags/tag27.xml" /><Relationship Id="rId13" Type="http://schemas.openxmlformats.org/officeDocument/2006/relationships/tags" Target="../tags/tag28.xml" /><Relationship Id="rId14" Type="http://schemas.openxmlformats.org/officeDocument/2006/relationships/tags" Target="../tags/tag29.xml" /><Relationship Id="rId15" Type="http://schemas.openxmlformats.org/officeDocument/2006/relationships/tags" Target="../tags/tag30.xml" /><Relationship Id="rId16" Type="http://schemas.openxmlformats.org/officeDocument/2006/relationships/tags" Target="../tags/tag31.xml" /><Relationship Id="rId17" Type="http://schemas.openxmlformats.org/officeDocument/2006/relationships/slideMaster" Target="../slideMasters/slideMaster2.xml" /><Relationship Id="rId2" Type="http://schemas.openxmlformats.org/officeDocument/2006/relationships/image" Target="../media/image2.svg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image" Target="NULL" TargetMode="External" /><Relationship Id="rId6" Type="http://schemas.openxmlformats.org/officeDocument/2006/relationships/image" Target="../media/image8.png" /><Relationship Id="rId7" Type="http://schemas.openxmlformats.org/officeDocument/2006/relationships/tags" Target="../tags/tag24.xml" /><Relationship Id="rId8" Type="http://schemas.openxmlformats.org/officeDocument/2006/relationships/image" Target="../media/image9.png" /><Relationship Id="rId9" Type="http://schemas.openxmlformats.org/officeDocument/2006/relationships/image" Target="../media/image10.sv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12.svg" /><Relationship Id="rId11" Type="http://schemas.openxmlformats.org/officeDocument/2006/relationships/tags" Target="../tags/tag66.xml" /><Relationship Id="rId12" Type="http://schemas.openxmlformats.org/officeDocument/2006/relationships/tags" Target="../tags/tag67.xml" /><Relationship Id="rId13" Type="http://schemas.openxmlformats.org/officeDocument/2006/relationships/tags" Target="../tags/tag68.xml" /><Relationship Id="rId14" Type="http://schemas.openxmlformats.org/officeDocument/2006/relationships/tags" Target="../tags/tag69.xml" /><Relationship Id="rId15" Type="http://schemas.openxmlformats.org/officeDocument/2006/relationships/tags" Target="../tags/tag70.xml" /><Relationship Id="rId16" Type="http://schemas.openxmlformats.org/officeDocument/2006/relationships/tags" Target="../tags/tag71.xml" /><Relationship Id="rId17" Type="http://schemas.openxmlformats.org/officeDocument/2006/relationships/slideMaster" Target="../slideMasters/slideMaster2.xml" /><Relationship Id="rId2" Type="http://schemas.openxmlformats.org/officeDocument/2006/relationships/image" Target="../media/image2.sv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image" Target="NULL" TargetMode="External" /><Relationship Id="rId7" Type="http://schemas.openxmlformats.org/officeDocument/2006/relationships/image" Target="../media/image3.png" /><Relationship Id="rId8" Type="http://schemas.openxmlformats.org/officeDocument/2006/relationships/tags" Target="../tags/tag65.xml" /><Relationship Id="rId9" Type="http://schemas.openxmlformats.org/officeDocument/2006/relationships/image" Target="../media/image11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8B330-684E-4368-8CB4-446AD84E7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3ECDE-E6BC-4EC8-A738-3CD2D763C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053F6-1FBE-4E1E-99AA-1B4FDDF51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5F656-06BD-43E7-B9C3-842BF066E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850606-2322-40EA-8939-703AD3EB8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96830C-8E33-48A8-B7C5-B9B4EB54D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AD6A2C-A64B-4FE5-8219-48A86578C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7EA28-0C8D-4C0C-9F12-251C1B304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C9176-8D1D-42DD-9726-422876864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78D83-8B4D-4E71-85CF-96207F3C6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F92E7-22DA-4EFB-9483-E0887B093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@svg_00_封面" descr="C:/Users/kingsoft/AppData/Local/Temp/fig2wpp/@svg_00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 r:link="rId5"/>
              </a:ext>
            </a:extLst>
          </a:blip>
          <a:stretch>
            <a:fillRect/>
          </a:stretch>
        </p:blipFill>
        <p:spPr>
          <a:xfrm>
            <a:off x="177165" y="95884"/>
            <a:ext cx="12014835" cy="6684010"/>
          </a:xfrm>
          <a:prstGeom prst="rect">
            <a:avLst/>
          </a:prstGeom>
        </p:spPr>
      </p:pic>
      <p:sp>
        <p:nvSpPr>
          <p:cNvPr id="15" name="矩形: 圆角 14"/>
          <p:cNvSpPr/>
          <p:nvPr userDrawn="1">
            <p:custDataLst>
              <p:tags r:id="rId4"/>
            </p:custDataLst>
          </p:nvPr>
        </p:nvSpPr>
        <p:spPr>
          <a:xfrm>
            <a:off x="886460" y="726757"/>
            <a:ext cx="4535170" cy="5422265"/>
          </a:xfrm>
          <a:prstGeom prst="roundRect">
            <a:avLst>
              <a:gd name="adj" fmla="val 5641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tral" panose="03090702030407020403" charset="0"/>
            </a:endParaRPr>
          </a:p>
        </p:txBody>
      </p:sp>
      <p:sp>
        <p:nvSpPr>
          <p:cNvPr id="16" name="矩形: 圆角 15"/>
          <p:cNvSpPr/>
          <p:nvPr userDrawn="1">
            <p:custDataLst>
              <p:tags r:id="rId5"/>
            </p:custDataLst>
          </p:nvPr>
        </p:nvSpPr>
        <p:spPr>
          <a:xfrm>
            <a:off x="3114676" y="1317466"/>
            <a:ext cx="8186420" cy="4223067"/>
          </a:xfrm>
          <a:prstGeom prst="roundRect">
            <a:avLst>
              <a:gd name="adj" fmla="val 6000"/>
            </a:avLst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tral" panose="03090702030407020403" charset="0"/>
            </a:endParaRPr>
          </a:p>
        </p:txBody>
      </p:sp>
      <p:pic>
        <p:nvPicPr>
          <p:cNvPr id="12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 r:link="rId6"/>
          <a:stretch>
            <a:fillRect/>
          </a:stretch>
        </p:blipFill>
        <p:spPr>
          <a:xfrm>
            <a:off x="886460" y="732155"/>
            <a:ext cx="4535170" cy="5422265"/>
          </a:xfrm>
          <a:prstGeom prst="rect">
            <a:avLst/>
          </a:prstGeom>
        </p:spPr>
      </p:pic>
      <p:pic>
        <p:nvPicPr>
          <p:cNvPr id="13" name="@svg_03_封面" descr="C:/Users/kingsoft/AppData/Local/Temp/fig2wpp/@svg_03_封面.svg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 r:link="rId5"/>
              </a:ext>
            </a:extLst>
          </a:blip>
          <a:stretch>
            <a:fillRect/>
          </a:stretch>
        </p:blipFill>
        <p:spPr>
          <a:xfrm>
            <a:off x="3830955" y="2669540"/>
            <a:ext cx="429260" cy="48450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5084064" y="1792224"/>
            <a:ext cx="5586984" cy="1929384"/>
          </a:xfrm>
          <a:noFill/>
        </p:spPr>
        <p:txBody>
          <a:bodyPr wrap="square" anchor="b">
            <a:normAutofit/>
          </a:bodyPr>
          <a:lstStyle>
            <a:lvl1pPr algn="r">
              <a:lnSpc>
                <a:spcPct val="100000"/>
              </a:lnSpc>
              <a:defRPr sz="6000" b="0">
                <a:solidFill>
                  <a:schemeClr val="tx1"/>
                </a:solidFill>
                <a:latin typeface="+mj-lt"/>
                <a:ea typeface="+mj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3"/>
            </p:custDataLst>
          </p:nvPr>
        </p:nvSpPr>
        <p:spPr>
          <a:xfrm>
            <a:off x="5084064" y="3849624"/>
            <a:ext cx="5586984" cy="658368"/>
          </a:xfrm>
          <a:noFill/>
        </p:spPr>
        <p:txBody>
          <a:bodyPr wrap="square" anchor="t">
            <a:normAutofit/>
          </a:bodyPr>
          <a:lstStyle>
            <a:lvl1pPr marL="0" indent="0" algn="r">
              <a:lnSpc>
                <a:spcPct val="100000"/>
              </a:lnSpc>
              <a:buNone/>
              <a:defRPr sz="2400" b="0">
                <a:solidFill>
                  <a:schemeClr val="accent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17"/>
            </p:custDataLst>
          </p:nvPr>
        </p:nvSpPr>
        <p:spPr>
          <a:xfrm>
            <a:off x="5084064" y="4727448"/>
            <a:ext cx="5586984" cy="365760"/>
          </a:xfrm>
          <a:noFill/>
        </p:spPr>
        <p:txBody>
          <a:bodyPr wrap="square" anchor="t">
            <a:normAutofit/>
          </a:bodyPr>
          <a:lstStyle>
            <a:lvl1pPr marL="0" indent="0" algn="r">
              <a:lnSpc>
                <a:spcPct val="100000"/>
              </a:lnSpc>
              <a:buNone/>
              <a:defRPr sz="2000" b="0">
                <a:solidFill>
                  <a:schemeClr val="tx1"/>
                </a:solidFill>
                <a:latin typeface="+mj-lt"/>
                <a:ea typeface="+mj-lt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@svg_00_目录" descr="C:/Users/kingsoft/AppData/Local/Temp/fig2wpp/@svg_00_目录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 r:link="rId5"/>
              </a:ext>
            </a:extLst>
          </a:blip>
          <a:stretch>
            <a:fillRect/>
          </a:stretch>
        </p:blipFill>
        <p:spPr>
          <a:xfrm>
            <a:off x="173355" y="86995"/>
            <a:ext cx="12014835" cy="668401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12063" y="493776"/>
            <a:ext cx="906189" cy="5870448"/>
          </a:xfrm>
          <a:noFill/>
        </p:spPr>
        <p:txBody>
          <a:bodyPr vert="eaVert" wrap="square" anchor="ctr">
            <a:normAutofit/>
          </a:bodyPr>
          <a:lstStyle>
            <a:lvl1pPr algn="ctr">
              <a:defRPr sz="4000" b="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@svg_00_章节" descr="C:/Users/kingsoft/AppData/Local/Temp/fig2wpp/@svg_00_章节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 r:link="rId5"/>
              </a:ext>
            </a:extLst>
          </a:blip>
          <a:stretch>
            <a:fillRect/>
          </a:stretch>
        </p:blipFill>
        <p:spPr>
          <a:xfrm>
            <a:off x="177165" y="173355"/>
            <a:ext cx="12014835" cy="668401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351905" y="4268400"/>
            <a:ext cx="4937760" cy="1823395"/>
          </a:xfrm>
          <a:noFill/>
        </p:spPr>
        <p:txBody>
          <a:bodyPr wrap="square" anchor="t">
            <a:normAutofit/>
          </a:bodyPr>
          <a:lstStyle>
            <a:lvl1pPr algn="r">
              <a:defRPr sz="5000" b="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pic>
        <p:nvPicPr>
          <p:cNvPr id="12" name="@png2x_01_章节" descr="C:/Users/kingsoft/AppData/Local/Temp/fig2wpp/@png2x_01_章节.png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8890" y="950595"/>
            <a:ext cx="5440680" cy="5906770"/>
          </a:xfrm>
          <a:prstGeom prst="rect">
            <a:avLst/>
          </a:prstGeom>
        </p:spPr>
      </p:pic>
      <p:pic>
        <p:nvPicPr>
          <p:cNvPr id="13" name="@svg_03_章节" descr="C:/Users/kingsoft/AppData/Local/Temp/fig2wpp/@svg_03_章节.svg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 r:link="rId5"/>
              </a:ext>
            </a:extLst>
          </a:blip>
          <a:stretch>
            <a:fillRect/>
          </a:stretch>
        </p:blipFill>
        <p:spPr>
          <a:xfrm>
            <a:off x="3556635" y="3273425"/>
            <a:ext cx="520700" cy="5759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4"/>
            </p:custDataLst>
          </p:nvPr>
        </p:nvSpPr>
        <p:spPr>
          <a:xfrm>
            <a:off x="6351905" y="2963163"/>
            <a:ext cx="4937760" cy="1250373"/>
          </a:xfrm>
          <a:noFill/>
        </p:spPr>
        <p:txBody>
          <a:bodyPr wrap="square" anchor="b">
            <a:normAutofit/>
          </a:bodyPr>
          <a:lstStyle>
            <a:lvl1pPr marL="0" indent="0" algn="r">
              <a:buNone/>
              <a:defRPr sz="5000" b="0">
                <a:solidFill>
                  <a:schemeClr val="accent1"/>
                </a:solidFill>
                <a:latin typeface="MiSans Demibold"/>
                <a:ea typeface="MiSans Demibold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4" name="矩形: 圆角 13"/>
          <p:cNvSpPr/>
          <p:nvPr userDrawn="1">
            <p:custDataLst>
              <p:tags r:id="rId15"/>
            </p:custDataLst>
          </p:nvPr>
        </p:nvSpPr>
        <p:spPr>
          <a:xfrm>
            <a:off x="10381932" y="2199132"/>
            <a:ext cx="749300" cy="749300"/>
          </a:xfrm>
          <a:prstGeom prst="roundRect">
            <a:avLst>
              <a:gd name="adj" fmla="val 9040"/>
            </a:avLst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tral" panose="03090702030407020403" charset="0"/>
            </a:endParaRPr>
          </a:p>
        </p:txBody>
      </p:sp>
      <p:sp>
        <p:nvSpPr>
          <p:cNvPr id="15" name="矩形: 圆角 14"/>
          <p:cNvSpPr/>
          <p:nvPr userDrawn="1">
            <p:custDataLst>
              <p:tags r:id="rId16"/>
            </p:custDataLst>
          </p:nvPr>
        </p:nvSpPr>
        <p:spPr>
          <a:xfrm>
            <a:off x="9272269" y="1054608"/>
            <a:ext cx="1115060" cy="1129792"/>
          </a:xfrm>
          <a:prstGeom prst="roundRect">
            <a:avLst>
              <a:gd name="adj" fmla="val 6416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tral" panose="03090702030407020403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694690"/>
            <a:ext cx="10158984" cy="832358"/>
          </a:xfrm>
          <a:noFill/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714500"/>
            <a:ext cx="4824984" cy="444881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714500"/>
            <a:ext cx="4824984" cy="444881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694690"/>
            <a:ext cx="10158984" cy="832358"/>
          </a:xfrm>
          <a:noFill/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93734"/>
            <a:ext cx="4802061" cy="528766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389185"/>
            <a:ext cx="4802061" cy="3774125"/>
          </a:xfrm>
        </p:spPr>
        <p:txBody>
          <a:bodyPr wrap="square">
            <a:normAutofit/>
          </a:bodyPr>
          <a:lstStyle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93734"/>
            <a:ext cx="4825710" cy="528766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389185"/>
            <a:ext cx="4825710" cy="3774125"/>
          </a:xfrm>
        </p:spPr>
        <p:txBody>
          <a:bodyPr wrap="square">
            <a:normAutofit/>
          </a:bodyPr>
          <a:lstStyle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714375"/>
            <a:ext cx="10515600" cy="5463224"/>
          </a:xfrm>
        </p:spPr>
        <p:txBody>
          <a:bodyPr wrap="square">
            <a:normAutofit/>
          </a:bodyPr>
          <a:lstStyle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694690"/>
            <a:ext cx="10158984" cy="832358"/>
          </a:xfrm>
          <a:noFill/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35312"/>
            <a:ext cx="10158984" cy="4699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@svg_00_结束" descr="C:/Users/kingsoft/AppData/Local/Temp/fig2wpp/@svg_00_结束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 r:link="rId5"/>
              </a:ext>
            </a:extLst>
          </a:blip>
          <a:stretch>
            <a:fillRect/>
          </a:stretch>
        </p:blipFill>
        <p:spPr>
          <a:xfrm>
            <a:off x="177165" y="173355"/>
            <a:ext cx="12014835" cy="6684010"/>
          </a:xfrm>
          <a:prstGeom prst="rect">
            <a:avLst/>
          </a:prstGeom>
        </p:spPr>
      </p:pic>
      <p:sp>
        <p:nvSpPr>
          <p:cNvPr id="15" name="矩形: 圆角 14"/>
          <p:cNvSpPr/>
          <p:nvPr userDrawn="1">
            <p:custDataLst>
              <p:tags r:id="rId4"/>
            </p:custDataLst>
          </p:nvPr>
        </p:nvSpPr>
        <p:spPr>
          <a:xfrm>
            <a:off x="886460" y="726757"/>
            <a:ext cx="4535170" cy="5422265"/>
          </a:xfrm>
          <a:prstGeom prst="roundRect">
            <a:avLst>
              <a:gd name="adj" fmla="val 5641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tral" panose="03090702030407020403" charset="0"/>
            </a:endParaRPr>
          </a:p>
        </p:txBody>
      </p:sp>
      <p:sp>
        <p:nvSpPr>
          <p:cNvPr id="22" name="矩形: 圆角 21"/>
          <p:cNvSpPr/>
          <p:nvPr userDrawn="1">
            <p:custDataLst>
              <p:tags r:id="rId5"/>
            </p:custDataLst>
          </p:nvPr>
        </p:nvSpPr>
        <p:spPr>
          <a:xfrm>
            <a:off x="3114676" y="1317466"/>
            <a:ext cx="8186420" cy="4223067"/>
          </a:xfrm>
          <a:prstGeom prst="roundRect">
            <a:avLst>
              <a:gd name="adj" fmla="val 6000"/>
            </a:avLst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Mistral" panose="03090702030407020403" charset="0"/>
            </a:endParaRPr>
          </a:p>
        </p:txBody>
      </p:sp>
      <p:pic>
        <p:nvPicPr>
          <p:cNvPr id="12" name="@png2x_01_结束" descr="C:/Users/kingsoft/AppData/Local/Temp/fig2wpp/@png2x_01_结束.png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 r:link="rId6"/>
          <a:stretch>
            <a:fillRect/>
          </a:stretch>
        </p:blipFill>
        <p:spPr>
          <a:xfrm>
            <a:off x="886460" y="740410"/>
            <a:ext cx="4535170" cy="5422265"/>
          </a:xfrm>
          <a:prstGeom prst="rect">
            <a:avLst/>
          </a:prstGeom>
        </p:spPr>
      </p:pic>
      <p:pic>
        <p:nvPicPr>
          <p:cNvPr id="13" name="@svg_03_结束" descr="C:/Users/kingsoft/AppData/Local/Temp/fig2wpp/@svg_03_结束.svg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 r:link="rId5"/>
              </a:ext>
            </a:extLst>
          </a:blip>
          <a:stretch>
            <a:fillRect/>
          </a:stretch>
        </p:blipFill>
        <p:spPr>
          <a:xfrm>
            <a:off x="3830955" y="2669540"/>
            <a:ext cx="429260" cy="48450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5063356" y="1925171"/>
            <a:ext cx="5586984" cy="1926336"/>
          </a:xfrm>
          <a:noFill/>
        </p:spPr>
        <p:txBody>
          <a:bodyPr wrap="square" anchor="b">
            <a:normAutofit/>
          </a:bodyPr>
          <a:lstStyle>
            <a:lvl1pPr algn="r">
              <a:lnSpc>
                <a:spcPct val="100000"/>
              </a:lnSpc>
              <a:defRPr sz="6000" b="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5063356" y="4107539"/>
            <a:ext cx="5586984" cy="1022514"/>
          </a:xfrm>
          <a:noFill/>
        </p:spPr>
        <p:txBody>
          <a:bodyPr wrap="square" anchor="t">
            <a:normAutofit/>
          </a:bodyPr>
          <a:lstStyle>
            <a:lvl1pPr marL="0" indent="0" algn="r">
              <a:lnSpc>
                <a:spcPct val="100000"/>
              </a:lnSpc>
              <a:buNone/>
              <a:defRPr sz="2400" b="0">
                <a:solidFill>
                  <a:schemeClr val="tx1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2.xml" /><Relationship Id="rId13" Type="http://schemas.openxmlformats.org/officeDocument/2006/relationships/image" Target="../media/image1.png" /><Relationship Id="rId14" Type="http://schemas.openxmlformats.org/officeDocument/2006/relationships/image" Target="../media/image2.svg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ags" Target="../tags/tag76.xml" /><Relationship Id="rId19" Type="http://schemas.openxmlformats.org/officeDocument/2006/relationships/tags" Target="../tags/tag7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8.xml" /><Relationship Id="rId21" Type="http://schemas.openxmlformats.org/officeDocument/2006/relationships/tags" Target="../tags/tag79.xml" /><Relationship Id="rId22" Type="http://schemas.openxmlformats.org/officeDocument/2006/relationships/tags" Target="../tags/tag80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: 形状 13"/>
          <p:cNvSpPr/>
          <p:nvPr userDrawn="1">
            <p:custDataLst>
              <p:tags r:id="rId12"/>
            </p:custDataLst>
          </p:nvPr>
        </p:nvSpPr>
        <p:spPr>
          <a:xfrm>
            <a:off x="1133473" y="0"/>
            <a:ext cx="1133474" cy="668785"/>
          </a:xfrm>
          <a:custGeom>
            <a:gdLst>
              <a:gd name="connsiteX0" fmla="*/ 0 w 1133474"/>
              <a:gd name="connsiteY0" fmla="*/ 0 h 694690"/>
              <a:gd name="connsiteX1" fmla="*/ 1133474 w 1133474"/>
              <a:gd name="connsiteY1" fmla="*/ 0 h 694690"/>
              <a:gd name="connsiteX2" fmla="*/ 1133474 w 1133474"/>
              <a:gd name="connsiteY2" fmla="*/ 647119 h 694690"/>
              <a:gd name="connsiteX3" fmla="*/ 1128654 w 1133474"/>
              <a:gd name="connsiteY3" fmla="*/ 670996 h 694690"/>
              <a:gd name="connsiteX4" fmla="*/ 1115505 w 1133474"/>
              <a:gd name="connsiteY4" fmla="*/ 690498 h 694690"/>
              <a:gd name="connsiteX5" fmla="*/ 1109288 w 1133474"/>
              <a:gd name="connsiteY5" fmla="*/ 694690 h 694690"/>
              <a:gd name="connsiteX6" fmla="*/ 24188 w 1133474"/>
              <a:gd name="connsiteY6" fmla="*/ 694690 h 694690"/>
              <a:gd name="connsiteX7" fmla="*/ 17971 w 1133474"/>
              <a:gd name="connsiteY7" fmla="*/ 690498 h 694690"/>
              <a:gd name="connsiteX8" fmla="*/ 0 w 1133474"/>
              <a:gd name="connsiteY8" fmla="*/ 647114 h 6946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3474" h="694690">
                <a:moveTo>
                  <a:pt x="0" y="0"/>
                </a:moveTo>
                <a:lnTo>
                  <a:pt x="1133474" y="0"/>
                </a:lnTo>
                <a:lnTo>
                  <a:pt x="1133474" y="647119"/>
                </a:lnTo>
                <a:lnTo>
                  <a:pt x="1128654" y="670996"/>
                </a:lnTo>
                <a:cubicBezTo>
                  <a:pt x="1125549" y="678336"/>
                  <a:pt x="1121056" y="684947"/>
                  <a:pt x="1115505" y="690498"/>
                </a:cubicBezTo>
                <a:lnTo>
                  <a:pt x="1109288" y="694690"/>
                </a:lnTo>
                <a:lnTo>
                  <a:pt x="24188" y="694690"/>
                </a:lnTo>
                <a:lnTo>
                  <a:pt x="17971" y="690498"/>
                </a:lnTo>
                <a:cubicBezTo>
                  <a:pt x="6868" y="679395"/>
                  <a:pt x="0" y="664057"/>
                  <a:pt x="0" y="64711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tral" panose="03090702030407020403" charset="0"/>
              <a:ea typeface="Mistral" panose="03090702030407020403" charset="0"/>
              <a:cs typeface="Mistral" panose="03090702030407020403" charset="0"/>
            </a:endParaRPr>
          </a:p>
        </p:txBody>
      </p:sp>
      <p:pic>
        <p:nvPicPr>
          <p:cNvPr id="9" name="@svg_00_正文" descr="C:/Users/kingsoft/AppData/Local/Temp/fig2wpp/@svg_00_正文.svg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 r:link="rId16"/>
              </a:ext>
            </a:extLst>
          </a:blip>
          <a:stretch>
            <a:fillRect/>
          </a:stretch>
        </p:blipFill>
        <p:spPr>
          <a:xfrm>
            <a:off x="87058" y="86995"/>
            <a:ext cx="12014835" cy="6684010"/>
          </a:xfrm>
          <a:prstGeom prst="rect">
            <a:avLst/>
          </a:prstGeom>
        </p:spPr>
      </p:pic>
      <p:sp>
        <p:nvSpPr>
          <p:cNvPr id="15" name="矩形: 圆角 14"/>
          <p:cNvSpPr/>
          <p:nvPr userDrawn="1">
            <p:custDataLst>
              <p:tags r:id="rId16"/>
            </p:custDataLst>
          </p:nvPr>
        </p:nvSpPr>
        <p:spPr>
          <a:xfrm>
            <a:off x="2266947" y="668785"/>
            <a:ext cx="749300" cy="749300"/>
          </a:xfrm>
          <a:prstGeom prst="roundRect">
            <a:avLst>
              <a:gd name="adj" fmla="val 9040"/>
            </a:avLst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tral" panose="03090702030407020403" charset="0"/>
              <a:ea typeface="Mistral" panose="03090702030407020403" charset="0"/>
              <a:cs typeface="Mistral" panose="03090702030407020403" charset="0"/>
            </a:endParaRPr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1014984" y="694690"/>
            <a:ext cx="10158984" cy="832358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Mistral" panose="03090702030407020403" charset="0"/>
                <a:ea typeface="Mistral" panose="03090702030407020403" charset="0"/>
                <a:cs typeface="Mistral" panose="03090702030407020403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Mistral" panose="03090702030407020403" charset="0"/>
                <a:ea typeface="Mistral" panose="03090702030407020403" charset="0"/>
                <a:cs typeface="Mistral" panose="03090702030407020403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Mistral" panose="03090702030407020403" charset="0"/>
                <a:ea typeface="Mistral" panose="03090702030407020403" charset="0"/>
                <a:cs typeface="Mistral" panose="03090702030407020403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4000" b="0" kern="1200">
          <a:solidFill>
            <a:schemeClr val="tx1"/>
          </a:solidFill>
          <a:latin typeface="+mj-ea"/>
          <a:ea typeface="+mj-ea"/>
          <a:cs typeface="Mistral" panose="03090702030407020403" charset="0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1"/>
          </a:solidFill>
          <a:latin typeface="+mn-ea"/>
          <a:ea typeface="+mn-ea"/>
          <a:cs typeface="Mistral" panose="03090702030407020403" charset="0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1"/>
          </a:solidFill>
          <a:latin typeface="+mn-ea"/>
          <a:ea typeface="+mn-ea"/>
          <a:cs typeface="Mistral" panose="03090702030407020403" charset="0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1"/>
          </a:solidFill>
          <a:latin typeface="+mn-ea"/>
          <a:ea typeface="+mn-ea"/>
          <a:cs typeface="Mistral" panose="03090702030407020403" charset="0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1"/>
          </a:solidFill>
          <a:latin typeface="+mn-ea"/>
          <a:ea typeface="+mn-ea"/>
          <a:cs typeface="Mistral" panose="03090702030407020403" charset="0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1"/>
          </a:solidFill>
          <a:latin typeface="+mn-ea"/>
          <a:ea typeface="+mn-ea"/>
          <a:cs typeface="Mistral" panose="03090702030407020403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image" Target="../media/image15.png" /><Relationship Id="rId17" Type="http://schemas.openxmlformats.org/officeDocument/2006/relationships/image" Target="../media/image16.svg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5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22" Type="http://schemas.openxmlformats.org/officeDocument/2006/relationships/tags" Target="../tags/tag101.xml" /><Relationship Id="rId3" Type="http://schemas.openxmlformats.org/officeDocument/2006/relationships/tags" Target="../tags/tag86.xml" /><Relationship Id="rId4" Type="http://schemas.openxmlformats.org/officeDocument/2006/relationships/image" Target="../media/image13.png" /><Relationship Id="rId5" Type="http://schemas.openxmlformats.org/officeDocument/2006/relationships/image" Target="../media/image14.sv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23" Type="http://schemas.openxmlformats.org/officeDocument/2006/relationships/tags" Target="../tags/tag126.xml" /><Relationship Id="rId24" Type="http://schemas.openxmlformats.org/officeDocument/2006/relationships/tags" Target="../tags/tag127.xml" /><Relationship Id="rId25" Type="http://schemas.openxmlformats.org/officeDocument/2006/relationships/tags" Target="../tags/tag128.xml" /><Relationship Id="rId26" Type="http://schemas.openxmlformats.org/officeDocument/2006/relationships/tags" Target="../tags/tag129.xml" /><Relationship Id="rId27" Type="http://schemas.openxmlformats.org/officeDocument/2006/relationships/tags" Target="../tags/tag130.xml" /><Relationship Id="rId28" Type="http://schemas.openxmlformats.org/officeDocument/2006/relationships/tags" Target="../tags/tag131.xml" /><Relationship Id="rId29" Type="http://schemas.openxmlformats.org/officeDocument/2006/relationships/tags" Target="../tags/tag132.xml" /><Relationship Id="rId3" Type="http://schemas.openxmlformats.org/officeDocument/2006/relationships/tags" Target="../tags/tag106.xml" /><Relationship Id="rId30" Type="http://schemas.openxmlformats.org/officeDocument/2006/relationships/tags" Target="../tags/tag133.xml" /><Relationship Id="rId31" Type="http://schemas.openxmlformats.org/officeDocument/2006/relationships/tags" Target="../tags/tag134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3507604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084064" y="1792224"/>
            <a:ext cx="5586984" cy="1929384"/>
          </a:xfrm>
        </p:spPr>
        <p:txBody>
          <a:bodyPr wrap="square">
            <a:normAutofit/>
          </a:bodyPr>
          <a:lstStyle/>
          <a:p>
            <a:r>
              <a:rPr lang="zh-CN" altLang="en-US"/>
              <a:t>萌宠成长记录分享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084064" y="3849624"/>
            <a:ext cx="5586984" cy="658368"/>
          </a:xfrm>
        </p:spPr>
        <p:txBody>
          <a:bodyPr wrap="square">
            <a:normAutofit/>
          </a:bodyPr>
          <a:lstStyle/>
          <a:p>
            <a:r>
              <a:rPr lang="zh-CN" altLang="en-US"/>
              <a:t>WPS, A CLICK TO UNLIMITED POSSIBILITIES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5084064" y="4727448"/>
            <a:ext cx="5586984" cy="36576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12063" y="493776"/>
            <a:ext cx="906189" cy="587044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3" name="序号11"/>
          <p:cNvSpPr txBox="1"/>
          <p:nvPr>
            <p:custDataLst>
              <p:tags r:id="rId3"/>
            </p:custDataLst>
          </p:nvPr>
        </p:nvSpPr>
        <p:spPr>
          <a:xfrm>
            <a:off x="7740015" y="1409991"/>
            <a:ext cx="1865630" cy="1747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>
                <a:solidFill>
                  <a:schemeClr val="tx2">
                    <a:alpha val="50000"/>
                  </a:schemeClr>
                </a:solidFill>
                <a:latin typeface="+mj-ea"/>
                <a:ea typeface="+mj-ea"/>
                <a:cs typeface="Mistral" panose="03090702030407020403" charset="0"/>
              </a:rPr>
              <a:t>04</a:t>
            </a:r>
            <a:endParaRPr lang="en-US" sz="2400">
              <a:solidFill>
                <a:schemeClr val="tx2">
                  <a:alpha val="50000"/>
                </a:schemeClr>
              </a:solidFill>
              <a:latin typeface="+mj-ea"/>
              <a:ea typeface="+mj-ea"/>
              <a:cs typeface="Mistral" panose="03090702030407020403" charset="0"/>
            </a:endParaRPr>
          </a:p>
        </p:txBody>
      </p:sp>
      <p:pic>
        <p:nvPicPr>
          <p:cNvPr id="10" name="@svg!m0_04_项图片" descr="C:/Users/kingsoft/AppData/Local/Temp/fig2wpp/@svg!m0_04_项图片.svg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 r:link="rId6"/>
              </a:ext>
            </a:extLst>
          </a:blip>
          <a:stretch>
            <a:fillRect/>
          </a:stretch>
        </p:blipFill>
        <p:spPr>
          <a:xfrm>
            <a:off x="7757795" y="3255010"/>
            <a:ext cx="383540" cy="383540"/>
          </a:xfrm>
          <a:prstGeom prst="rect">
            <a:avLst/>
          </a:prstGeom>
        </p:spPr>
      </p:pic>
      <p:sp>
        <p:nvSpPr>
          <p:cNvPr id="16" name="项标题14"/>
          <p:cNvSpPr txBox="1"/>
          <p:nvPr>
            <p:custDataLst>
              <p:tags r:id="rId7"/>
            </p:custDataLst>
          </p:nvPr>
        </p:nvSpPr>
        <p:spPr>
          <a:xfrm>
            <a:off x="7748905" y="4060190"/>
            <a:ext cx="1909445" cy="160909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latin typeface="Mistral" panose="03090702030407020403" charset="0"/>
                <a:ea typeface="+mj-ea"/>
                <a:cs typeface="Mistral" panose="03090702030407020403" charset="0"/>
                <a:sym typeface="+mn-ea"/>
              </a:rPr>
              <a:t>单击添加目录项标题</a:t>
            </a:r>
            <a:endParaRPr lang="zh-CN" altLang="en-US" sz="2400" spc="300">
              <a:latin typeface="Mistral" panose="03090702030407020403" charset="0"/>
              <a:ea typeface="+mj-ea"/>
              <a:cs typeface="Mistral" panose="03090702030407020403" charset="0"/>
            </a:endParaRPr>
          </a:p>
        </p:txBody>
      </p:sp>
      <p:sp>
        <p:nvSpPr>
          <p:cNvPr id="12" name="序号10"/>
          <p:cNvSpPr txBox="1"/>
          <p:nvPr>
            <p:custDataLst>
              <p:tags r:id="rId8"/>
            </p:custDataLst>
          </p:nvPr>
        </p:nvSpPr>
        <p:spPr>
          <a:xfrm>
            <a:off x="5741035" y="1409991"/>
            <a:ext cx="1865630" cy="1747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>
                <a:solidFill>
                  <a:schemeClr val="tx2">
                    <a:alpha val="50000"/>
                  </a:schemeClr>
                </a:solidFill>
                <a:latin typeface="+mj-ea"/>
                <a:ea typeface="+mj-ea"/>
                <a:cs typeface="Mistral" panose="03090702030407020403" charset="0"/>
              </a:rPr>
              <a:t>03</a:t>
            </a:r>
            <a:endParaRPr lang="en-US" sz="2400">
              <a:solidFill>
                <a:schemeClr val="tx2">
                  <a:alpha val="50000"/>
                </a:schemeClr>
              </a:solidFill>
              <a:latin typeface="+mj-ea"/>
              <a:ea typeface="+mj-ea"/>
              <a:cs typeface="Mistral" panose="03090702030407020403" charset="0"/>
            </a:endParaRPr>
          </a:p>
        </p:txBody>
      </p:sp>
      <p:pic>
        <p:nvPicPr>
          <p:cNvPr id="9" name="@svg!m0_03_项图片" descr="C:/Users/kingsoft/AppData/Local/Temp/fig2wpp/@svg!m0_03_项图片.svg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 r:link="rId6"/>
              </a:ext>
            </a:extLst>
          </a:blip>
          <a:stretch>
            <a:fillRect/>
          </a:stretch>
        </p:blipFill>
        <p:spPr>
          <a:xfrm>
            <a:off x="5758815" y="3255010"/>
            <a:ext cx="383540" cy="383540"/>
          </a:xfrm>
          <a:prstGeom prst="rect">
            <a:avLst/>
          </a:prstGeom>
        </p:spPr>
      </p:pic>
      <p:sp>
        <p:nvSpPr>
          <p:cNvPr id="15" name="项标题13"/>
          <p:cNvSpPr txBox="1"/>
          <p:nvPr>
            <p:custDataLst>
              <p:tags r:id="rId10"/>
            </p:custDataLst>
          </p:nvPr>
        </p:nvSpPr>
        <p:spPr>
          <a:xfrm>
            <a:off x="5740400" y="4060190"/>
            <a:ext cx="1909445" cy="160909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latin typeface="Mistral" panose="03090702030407020403" charset="0"/>
                <a:ea typeface="+mj-ea"/>
                <a:cs typeface="Mistral" panose="03090702030407020403" charset="0"/>
                <a:sym typeface="+mn-ea"/>
              </a:rPr>
              <a:t>单击添加目录项标题</a:t>
            </a:r>
            <a:endParaRPr lang="zh-CN" altLang="en-US" sz="2400" spc="300">
              <a:latin typeface="Mistral" panose="03090702030407020403" charset="0"/>
              <a:ea typeface="+mj-ea"/>
              <a:cs typeface="Mistral" panose="03090702030407020403" charset="0"/>
            </a:endParaRPr>
          </a:p>
        </p:txBody>
      </p:sp>
      <p:sp>
        <p:nvSpPr>
          <p:cNvPr id="11" name="序号9"/>
          <p:cNvSpPr txBox="1"/>
          <p:nvPr>
            <p:custDataLst>
              <p:tags r:id="rId11"/>
            </p:custDataLst>
          </p:nvPr>
        </p:nvSpPr>
        <p:spPr>
          <a:xfrm>
            <a:off x="3741420" y="1409991"/>
            <a:ext cx="1865630" cy="1747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>
                <a:solidFill>
                  <a:schemeClr val="tx2">
                    <a:alpha val="50000"/>
                  </a:schemeClr>
                </a:solidFill>
                <a:latin typeface="+mj-ea"/>
                <a:ea typeface="+mj-ea"/>
                <a:cs typeface="Mistral" panose="03090702030407020403" charset="0"/>
              </a:rPr>
              <a:t>02</a:t>
            </a:r>
            <a:endParaRPr lang="en-US" sz="2400">
              <a:solidFill>
                <a:schemeClr val="tx2">
                  <a:alpha val="50000"/>
                </a:schemeClr>
              </a:solidFill>
              <a:latin typeface="+mj-ea"/>
              <a:ea typeface="+mj-ea"/>
              <a:cs typeface="Mistral" panose="03090702030407020403" charset="0"/>
            </a:endParaRPr>
          </a:p>
        </p:txBody>
      </p:sp>
      <p:pic>
        <p:nvPicPr>
          <p:cNvPr id="3" name="@svg!m0_02_项图片" descr="C:/Users/kingsoft/AppData/Local/Temp/fig2wpp/@svg!m0_02_项图片.svg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 r:link="rId6"/>
              </a:ext>
            </a:extLst>
          </a:blip>
          <a:stretch>
            <a:fillRect/>
          </a:stretch>
        </p:blipFill>
        <p:spPr>
          <a:xfrm>
            <a:off x="3768090" y="3255010"/>
            <a:ext cx="383540" cy="383540"/>
          </a:xfrm>
          <a:prstGeom prst="rect">
            <a:avLst/>
          </a:prstGeom>
        </p:spPr>
      </p:pic>
      <p:sp>
        <p:nvSpPr>
          <p:cNvPr id="14" name="项标题12"/>
          <p:cNvSpPr txBox="1"/>
          <p:nvPr>
            <p:custDataLst>
              <p:tags r:id="rId13"/>
            </p:custDataLst>
          </p:nvPr>
        </p:nvSpPr>
        <p:spPr>
          <a:xfrm>
            <a:off x="3741420" y="4060190"/>
            <a:ext cx="1909445" cy="160909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latin typeface="Mistral" panose="03090702030407020403" charset="0"/>
                <a:ea typeface="+mj-ea"/>
                <a:cs typeface="Mistral" panose="03090702030407020403" charset="0"/>
                <a:sym typeface="+mn-ea"/>
              </a:rPr>
              <a:t>单击添加目录项标题</a:t>
            </a:r>
            <a:endParaRPr lang="zh-CN" altLang="en-US" sz="2400" spc="300">
              <a:latin typeface="Mistral" panose="03090702030407020403" charset="0"/>
              <a:ea typeface="+mj-ea"/>
              <a:cs typeface="Mistral" panose="03090702030407020403" charset="0"/>
            </a:endParaRPr>
          </a:p>
        </p:txBody>
      </p:sp>
      <p:sp>
        <p:nvSpPr>
          <p:cNvPr id="6" name="序号"/>
          <p:cNvSpPr txBox="1"/>
          <p:nvPr>
            <p:custDataLst>
              <p:tags r:id="rId14"/>
            </p:custDataLst>
          </p:nvPr>
        </p:nvSpPr>
        <p:spPr>
          <a:xfrm>
            <a:off x="1741805" y="1409991"/>
            <a:ext cx="1865630" cy="1747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>
                <a:solidFill>
                  <a:schemeClr val="tx2">
                    <a:alpha val="50000"/>
                  </a:schemeClr>
                </a:solidFill>
                <a:latin typeface="+mj-ea"/>
                <a:ea typeface="+mj-ea"/>
                <a:cs typeface="Mistral" panose="03090702030407020403" charset="0"/>
              </a:rPr>
              <a:t>01</a:t>
            </a:r>
            <a:endParaRPr lang="en-US" sz="2400">
              <a:solidFill>
                <a:schemeClr val="tx2">
                  <a:alpha val="50000"/>
                </a:schemeClr>
              </a:solidFill>
              <a:latin typeface="+mj-ea"/>
              <a:ea typeface="+mj-ea"/>
              <a:cs typeface="Mistral" panose="03090702030407020403" charset="0"/>
            </a:endParaRPr>
          </a:p>
        </p:txBody>
      </p:sp>
      <p:sp>
        <p:nvSpPr>
          <p:cNvPr id="7" name="项标题"/>
          <p:cNvSpPr txBox="1"/>
          <p:nvPr>
            <p:custDataLst>
              <p:tags r:id="rId15"/>
            </p:custDataLst>
          </p:nvPr>
        </p:nvSpPr>
        <p:spPr>
          <a:xfrm>
            <a:off x="1741805" y="4060190"/>
            <a:ext cx="1909445" cy="160909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latin typeface="Mistral" panose="03090702030407020403" charset="0"/>
                <a:ea typeface="+mj-ea"/>
                <a:cs typeface="Mistral" panose="03090702030407020403" charset="0"/>
              </a:rPr>
              <a:t>单击添加目录项标题</a:t>
            </a:r>
            <a:endParaRPr lang="zh-CN" altLang="en-US" sz="2400" spc="300">
              <a:latin typeface="Mistral" panose="03090702030407020403" charset="0"/>
              <a:ea typeface="+mj-ea"/>
              <a:cs typeface="Mistral" panose="03090702030407020403" charset="0"/>
            </a:endParaRPr>
          </a:p>
        </p:txBody>
      </p:sp>
      <p:pic>
        <p:nvPicPr>
          <p:cNvPr id="2" name="@svg!m0_01_项图片" descr="C:/Users/kingsoft/AppData/Local/Temp/fig2wpp/@svg!m0_01_项图片.sv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 r:link="rId6"/>
              </a:ext>
            </a:extLst>
          </a:blip>
          <a:stretch>
            <a:fillRect/>
          </a:stretch>
        </p:blipFill>
        <p:spPr>
          <a:xfrm>
            <a:off x="1750695" y="3255010"/>
            <a:ext cx="383540" cy="383540"/>
          </a:xfrm>
          <a:prstGeom prst="rect">
            <a:avLst/>
          </a:prstGeom>
        </p:spPr>
      </p:pic>
      <p:sp>
        <p:nvSpPr>
          <p:cNvPr id="21" name="序号11"/>
          <p:cNvSpPr txBox="1"/>
          <p:nvPr>
            <p:custDataLst>
              <p:tags r:id="rId19"/>
            </p:custDataLst>
          </p:nvPr>
        </p:nvSpPr>
        <p:spPr>
          <a:xfrm>
            <a:off x="9748520" y="1409991"/>
            <a:ext cx="1865630" cy="1747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>
                <a:solidFill>
                  <a:schemeClr val="tx2">
                    <a:alpha val="50000"/>
                  </a:schemeClr>
                </a:solidFill>
                <a:latin typeface="+mj-ea"/>
                <a:ea typeface="+mj-ea"/>
                <a:cs typeface="Mistral" panose="03090702030407020403" charset="0"/>
              </a:rPr>
              <a:t>05</a:t>
            </a:r>
            <a:endParaRPr lang="en-US" sz="2400">
              <a:solidFill>
                <a:schemeClr val="tx2">
                  <a:alpha val="50000"/>
                </a:schemeClr>
              </a:solidFill>
              <a:latin typeface="+mj-ea"/>
              <a:ea typeface="+mj-ea"/>
              <a:cs typeface="Mistral" panose="03090702030407020403" charset="0"/>
            </a:endParaRPr>
          </a:p>
        </p:txBody>
      </p:sp>
      <p:pic>
        <p:nvPicPr>
          <p:cNvPr id="22" name="@svg!m0_04_项图片" descr="C:/Users/kingsoft/AppData/Local/Temp/fig2wpp/@svg!m0_04_项图片.svg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 r:link="rId6"/>
              </a:ext>
            </a:extLst>
          </a:blip>
          <a:stretch>
            <a:fillRect/>
          </a:stretch>
        </p:blipFill>
        <p:spPr>
          <a:xfrm>
            <a:off x="9766300" y="3255010"/>
            <a:ext cx="383540" cy="383540"/>
          </a:xfrm>
          <a:prstGeom prst="rect">
            <a:avLst/>
          </a:prstGeom>
        </p:spPr>
      </p:pic>
      <p:sp>
        <p:nvSpPr>
          <p:cNvPr id="23" name="项标题14"/>
          <p:cNvSpPr txBox="1"/>
          <p:nvPr>
            <p:custDataLst>
              <p:tags r:id="rId21"/>
            </p:custDataLst>
          </p:nvPr>
        </p:nvSpPr>
        <p:spPr>
          <a:xfrm>
            <a:off x="9757410" y="4060190"/>
            <a:ext cx="1909445" cy="160909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latin typeface="Mistral" panose="03090702030407020403" charset="0"/>
                <a:ea typeface="+mj-ea"/>
                <a:cs typeface="Mistral" panose="03090702030407020403" charset="0"/>
                <a:sym typeface="+mn-ea"/>
              </a:rPr>
              <a:t>单击添加目录项标题</a:t>
            </a:r>
            <a:endParaRPr lang="zh-CN" altLang="en-US" sz="2400" spc="300">
              <a:latin typeface="Mistral" panose="03090702030407020403" charset="0"/>
              <a:ea typeface="+mj-ea"/>
              <a:cs typeface="Mistral" panose="03090702030407020403" charset="0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351905" y="4268400"/>
            <a:ext cx="4937760" cy="1823395"/>
          </a:xfrm>
        </p:spPr>
        <p:txBody>
          <a:bodyPr wrap="square">
            <a:normAutofit/>
          </a:bodyPr>
          <a:lstStyle/>
          <a:p>
            <a:r>
              <a:rPr lang="zh-CN" altLang="en-US"/>
              <a:t>萌宠成长记录分享的意义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351905" y="2963163"/>
            <a:ext cx="4937760" cy="1250373"/>
          </a:xfrm>
        </p:spPr>
        <p:txBody>
          <a:bodyPr wrap="square">
            <a:normAutofit/>
          </a:bodyPr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感受生命的美好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记录萌宠的成长过程，感受生命的奇妙和美好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萌宠的成长记录分享，让我们更加热爱生活，珍惜当下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通过萌宠的成长记录，学会珍惜和关爱生命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分享萌宠的成长故事，传递爱和温暖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培养爱心和责任感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萌宠成长记录分享可以培养人们的爱心，让人们更加关注动物的生活和成长。</a:t>
            </a:r>
            <a:endParaRPr lang="zh-CN" altLang="en-US" sz="12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通过分享萌宠的成长记录，可以让人们更加了解动物的习性和需求，从而更好地照顾它们。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萌宠成长记录分享还可以培养人们的责任感，让人们意识到照顾动物需要付出时间和精力，需要承担一定的责任。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通过分享萌宠的成长记录，可以让人们更加关注动物保护问题，提高人们的环保意识。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传递正能量和幸福感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014984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343398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158517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分享萌宠成长记录，传递爱和温暖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60685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95299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749800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激发人们的爱心和责任感，促进社会和谐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4595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23009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38128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缓解压力，带来快乐和幸福感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77701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12315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8920551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增强人们的环保意识和生态意识，保护动物和环境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促进社交互动和交流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分享萌宠成长记录可以增进朋友间的互动和交流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分享萌宠成长记录可以增加家庭凝聚力，让家庭成员更加紧密地联系在一起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分享萌宠成长记录可以让更多的人了解和关注宠物，提高宠物的社会地位和福利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通过分享萌宠成长记录，可以结识更多有共同爱好的朋友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351905" y="4268400"/>
            <a:ext cx="4937760" cy="1823395"/>
          </a:xfrm>
        </p:spPr>
        <p:txBody>
          <a:bodyPr wrap="square">
            <a:normAutofit/>
          </a:bodyPr>
          <a:lstStyle/>
          <a:p>
            <a:r>
              <a:rPr lang="zh-CN" altLang="en-US"/>
              <a:t>萌宠成长记录分享的内容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351905" y="2963163"/>
            <a:ext cx="4937760" cy="1250373"/>
          </a:xfrm>
        </p:spPr>
        <p:txBody>
          <a:bodyPr wrap="square">
            <a:normAutofit/>
          </a:bodyPr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萌宠的日常生活和趣事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014984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343398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158517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萌宠的日常生活：吃饭、睡觉、玩耍等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60685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95299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749800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萌宠的趣事：搞笑瞬间、有趣的行为等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4595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23009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38128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萌宠的成长变化：体型、性格、技能等方面的变化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77701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12315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8920551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萌宠与人的互动：主人与萌宠之间的有趣互动和感情交流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萌宠的成长过程和变化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3402306" y="1827827"/>
            <a:ext cx="5386734" cy="39520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出生：描述萌宠出生时的样子和特点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3344822" y="1773936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7881272" y="2077524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3402306" y="2568533"/>
            <a:ext cx="5386734" cy="39520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成长：记录萌宠在不同阶段的成长变化，如体重、身高、毛发等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3344822" y="2514642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7881272" y="2818229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3402306" y="3309239"/>
            <a:ext cx="5386734" cy="39520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性格：描述萌宠的性格特点，如活泼、安静、调皮等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3344822" y="3255348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7881272" y="3558935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3402306" y="4049945"/>
            <a:ext cx="5386734" cy="39520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技能：展示萌宠学会的各种技能，如上厕所、捡球、握手等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3344822" y="3996053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7881272" y="4299641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14"/>
            </p:custDataLst>
          </p:nvPr>
        </p:nvSpPr>
        <p:spPr>
          <a:xfrm>
            <a:off x="3402306" y="4790651"/>
            <a:ext cx="5386734" cy="39520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互动：分享萌宠与家人、朋友的互动瞬间，如玩耍、拥抱、喂食等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5"/>
            </p:custDataLst>
          </p:nvPr>
        </p:nvSpPr>
        <p:spPr>
          <a:xfrm flipV="1">
            <a:off x="3344822" y="4736759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任意多边形 22"/>
          <p:cNvSpPr/>
          <p:nvPr>
            <p:custDataLst>
              <p:tags r:id="rId16"/>
            </p:custDataLst>
          </p:nvPr>
        </p:nvSpPr>
        <p:spPr>
          <a:xfrm flipH="1">
            <a:off x="7881272" y="5040347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17"/>
            </p:custDataLst>
          </p:nvPr>
        </p:nvSpPr>
        <p:spPr>
          <a:xfrm>
            <a:off x="3402306" y="5531356"/>
            <a:ext cx="5386734" cy="39520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变化：对比萌宠在不同时期的变化，如体型、毛发、行为等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1" name="任意多边形 40"/>
          <p:cNvSpPr/>
          <p:nvPr>
            <p:custDataLst>
              <p:tags r:id="rId18"/>
            </p:custDataLst>
          </p:nvPr>
        </p:nvSpPr>
        <p:spPr>
          <a:xfrm flipV="1">
            <a:off x="3344822" y="5477465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任意多边形 41"/>
          <p:cNvSpPr/>
          <p:nvPr>
            <p:custDataLst>
              <p:tags r:id="rId19"/>
            </p:custDataLst>
          </p:nvPr>
        </p:nvSpPr>
        <p:spPr>
          <a:xfrm flipH="1">
            <a:off x="7881272" y="5781053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萌宠与主人的互动和情感交流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242640" y="1812229"/>
            <a:ext cx="1103420" cy="110533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14984" y="3306145"/>
            <a:ext cx="1560249" cy="26176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萌宠的日常行为：吃饭、睡觉、玩耍等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050371" y="2981176"/>
            <a:ext cx="1488690" cy="10542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2963622" y="1812229"/>
            <a:ext cx="1103420" cy="110533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734786" y="3306145"/>
            <a:ext cx="1560249" cy="26176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主人的照顾：喂食、洗澡、陪伴等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2770173" y="2981176"/>
            <a:ext cx="1488690" cy="10542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82834" y="1812229"/>
            <a:ext cx="1103420" cy="110533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454589" y="3306145"/>
            <a:ext cx="1560249" cy="26176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互动方式：抚摸、拥抱、玩耍等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4489976" y="2981176"/>
            <a:ext cx="1488690" cy="10542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02637" y="1812229"/>
            <a:ext cx="1103420" cy="110533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4391" y="3306145"/>
            <a:ext cx="1560249" cy="26176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情感交流：通过眼神、动作、叫声等方式进行交流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6210368" y="2981176"/>
            <a:ext cx="1488690" cy="10542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24208" y="1812229"/>
            <a:ext cx="1103420" cy="110533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894783" y="3306145"/>
            <a:ext cx="1560249" cy="26176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共同成长：主人和萌宠在相互陪伴中成长，建立深厚的感情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7" name="矩形 46"/>
          <p:cNvSpPr/>
          <p:nvPr>
            <p:custDataLst>
              <p:tags r:id="rId16"/>
            </p:custDataLst>
          </p:nvPr>
        </p:nvSpPr>
        <p:spPr>
          <a:xfrm>
            <a:off x="7930170" y="2981176"/>
            <a:ext cx="1488690" cy="105422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842831" y="1812229"/>
            <a:ext cx="1103420" cy="110533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614586" y="3306145"/>
            <a:ext cx="1560249" cy="26176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感人瞬间：主人和萌宠之间的温馨时刻，如救援、安慰等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8" name="矩形 47"/>
          <p:cNvSpPr/>
          <p:nvPr>
            <p:custDataLst>
              <p:tags r:id="rId19"/>
            </p:custDataLst>
          </p:nvPr>
        </p:nvSpPr>
        <p:spPr>
          <a:xfrm>
            <a:off x="9650563" y="2981176"/>
            <a:ext cx="1488690" cy="105422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萌宠的健康护理和饲养技巧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242640" y="1812229"/>
            <a:ext cx="1103420" cy="110533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14984" y="3306145"/>
            <a:ext cx="1560249" cy="26176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定期体检：确保萌宠身体健康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050371" y="2981176"/>
            <a:ext cx="1488690" cy="10542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2963622" y="1812229"/>
            <a:ext cx="1103420" cy="110533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734786" y="3306145"/>
            <a:ext cx="1560249" cy="26176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饮食管理：合理搭配食物，保证营养均衡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2770173" y="2981176"/>
            <a:ext cx="1488690" cy="10542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82834" y="1812229"/>
            <a:ext cx="1103420" cy="110533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454589" y="3306145"/>
            <a:ext cx="1560249" cy="26176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运动锻炼：适当运动，增强体质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4489976" y="2981176"/>
            <a:ext cx="1488690" cy="10542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02637" y="1812229"/>
            <a:ext cx="1103420" cy="110533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4391" y="3306145"/>
            <a:ext cx="1560249" cy="26176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清洁卫生：保持环境整洁，预防疾病发生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6210368" y="2981176"/>
            <a:ext cx="1488690" cy="10542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24208" y="1812229"/>
            <a:ext cx="1103420" cy="110533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894783" y="3306145"/>
            <a:ext cx="1560249" cy="26176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心理关爱：关注萌宠的心理健康，多陪伴、多互动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7" name="矩形 46"/>
          <p:cNvSpPr/>
          <p:nvPr>
            <p:custDataLst>
              <p:tags r:id="rId16"/>
            </p:custDataLst>
          </p:nvPr>
        </p:nvSpPr>
        <p:spPr>
          <a:xfrm>
            <a:off x="7930170" y="2981176"/>
            <a:ext cx="1488690" cy="105422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842831" y="1812229"/>
            <a:ext cx="1103420" cy="110533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614586" y="3306145"/>
            <a:ext cx="1560249" cy="26176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训练教育：培养良好的行为习惯，提高萌宠的生活质量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8" name="矩形 47"/>
          <p:cNvSpPr/>
          <p:nvPr>
            <p:custDataLst>
              <p:tags r:id="rId19"/>
            </p:custDataLst>
          </p:nvPr>
        </p:nvSpPr>
        <p:spPr>
          <a:xfrm>
            <a:off x="9650563" y="2981176"/>
            <a:ext cx="1488690" cy="105422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351905" y="4268400"/>
            <a:ext cx="4937760" cy="1823395"/>
          </a:xfrm>
        </p:spPr>
        <p:txBody>
          <a:bodyPr wrap="square">
            <a:normAutofit/>
          </a:bodyPr>
          <a:lstStyle/>
          <a:p>
            <a:r>
              <a:rPr lang="zh-CN" altLang="en-US"/>
              <a:t>萌宠成长记录分享的形式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351905" y="2963163"/>
            <a:ext cx="4937760" cy="1250373"/>
          </a:xfrm>
        </p:spPr>
        <p:txBody>
          <a:bodyPr wrap="square">
            <a:normAutofit/>
          </a:bodyPr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短视频和图片分享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865350" y="184504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短视频分享：通过拍摄萌宠的日常生活，制作成短视频，分享到社交媒体上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796401" y="177393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237650" y="2267354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865350" y="300425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图片分享：拍摄萌宠的精彩瞬间，制作成图片，分享到社交媒体上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796401" y="293314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237650" y="342656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865350" y="416346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短视频和图片结合：将萌宠的短视频和图片结合起来，制作成图文并茂的分享内容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796401" y="409235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237650" y="458577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865350" y="5322671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短视频和图片的创意编辑：对萌宠的短视频和图片进行创意编辑，增加趣味性和吸引力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796401" y="5251567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237650" y="574498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https://d.book118.com/828135076047006024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6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"/>
  <p:tag name="KSO_WM_UNIT_TYPE" val="b"/>
  <p:tag name="KSO_WM_UNIT_VALUE" val="8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14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6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a"/>
  <p:tag name="KSO_WM_UNIT_USESOURCEFORMAT_APPLY" val="0"/>
  <p:tag name="KSO_WM_UNIT_VALUE" val="3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5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b254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_INDEX" val="-1"/>
  <p:tag name="KSO_WM_UNIT_PRESET_TEXT_LEN" val="0"/>
  <p:tag name="KSO_WM_UNIT_TYPE" val="l_h_a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5"/>
  <p:tag name="KSO_WM_UNIT_TEXT_FILL_TYPE" val="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b254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_INDEX" val="-1"/>
  <p:tag name="KSO_WM_UNIT_PRESET_TEXT_LEN" val="0"/>
  <p:tag name="KSO_WM_UNIT_TYPE" val="l_h_a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5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b254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_INDEX" val="-1"/>
  <p:tag name="KSO_WM_UNIT_PRESET_TEXT_LEN" val="0"/>
  <p:tag name="KSO_WM_UNIT_TYPE" val="l_h_a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b254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_INDEX" val="-1"/>
  <p:tag name="KSO_WM_UNIT_PRESET_TEXT_LEN" val="0"/>
  <p:tag name="KSO_WM_UNIT_TYPE" val="l_h_a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5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b254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_INDEX" val="-1"/>
  <p:tag name="KSO_WM_UNIT_PRESET_TEXT_LEN" val="0"/>
  <p:tag name="KSO_WM_UNIT_TYPE" val="l_h_a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6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1"/>
  <p:tag name="KSO_WM_UNIT_DIAGRAM_ISNUMVISUAL" val="0"/>
  <p:tag name="KSO_WM_UNIT_DIAGRAM_ISREFERUNIT" val="0"/>
  <p:tag name="KSO_WM_UNIT_HIGHLIGHT" val="0"/>
  <p:tag name="KSO_WM_UNIT_ID" val="custom20231416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14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6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4.xml><?xml version="1.0" encoding="utf-8"?>
<p:tagLst xmlns:p="http://schemas.openxmlformats.org/presentationml/2006/main">
  <p:tag name="KSO_WM_TEMPLATE_CATEGORY" val="custom"/>
  <p:tag name="KSO_WM_TEMPLATE_INDEX" val="2023141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1"/>
  <p:tag name="KSO_WM_UNIT_DIAGRAM_ISNUMVISUAL" val="0"/>
  <p:tag name="KSO_WM_UNIT_DIAGRAM_ISREFERUNIT" val="0"/>
  <p:tag name="KSO_WM_UNIT_HIGHLIGHT" val="0"/>
  <p:tag name="KSO_WM_UNIT_ID" val="custom20231416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SLIDE_ID" val="custom202314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6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4.xml><?xml version="1.0" encoding="utf-8"?>
<p:tagLst xmlns:p="http://schemas.openxmlformats.org/presentationml/2006/main">
  <p:tag name="KSO_WM_TEMPLATE_CATEGORY" val="custom"/>
  <p:tag name="KSO_WM_TEMPLATE_INDEX" val="2023141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5_1"/>
  <p:tag name="KSO_WM_UNIT_INDEX" val="1_5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6_1"/>
  <p:tag name="KSO_WM_UNIT_INDEX" val="1_6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1"/>
  <p:tag name="KSO_WM_UNIT_DIAGRAM_ISNUMVISUAL" val="0"/>
  <p:tag name="KSO_WM_UNIT_DIAGRAM_ISREFERUNIT" val="0"/>
  <p:tag name="KSO_WM_UNIT_HIGHLIGHT" val="0"/>
  <p:tag name="KSO_WM_UNIT_ID" val="custom20231416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51.xml><?xml version="1.0" encoding="utf-8"?>
<p:tagLst xmlns:p="http://schemas.openxmlformats.org/presentationml/2006/main">
  <p:tag name="KSO_WM_BEAUTIFY_FLAG" val="#wm#"/>
  <p:tag name="KSO_WM_SLIDE_ID" val="custom202314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6"/>
  <p:tag name="KSO_WM_TEMPLATE_MASTER_TYPE" val="0"/>
  <p:tag name="KSO_WM_TEMPLATE_SUBCATEGORY" val="29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TEMPLATE_CATEGORY" val="custom"/>
  <p:tag name="KSO_WM_TEMPLATE_INDEX" val="20231416"/>
</p:tagLst>
</file>

<file path=ppt/tags/tag2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8">
      <a:dk1>
        <a:sysClr val="windowText" lastClr="000000"/>
      </a:dk1>
      <a:lt1>
        <a:sysClr val="window" lastClr="FFFFFF"/>
      </a:lt1>
      <a:dk2>
        <a:srgbClr val="242934"/>
      </a:dk2>
      <a:lt2>
        <a:srgbClr val="EEEDF9"/>
      </a:lt2>
      <a:accent1>
        <a:srgbClr val="FFB254"/>
      </a:accent1>
      <a:accent2>
        <a:srgbClr val="4872BF"/>
      </a:accent2>
      <a:accent3>
        <a:srgbClr val="2EC1D6"/>
      </a:accent3>
      <a:accent4>
        <a:srgbClr val="48BF9C"/>
      </a:accent4>
      <a:accent5>
        <a:srgbClr val="FF8514"/>
      </a:accent5>
      <a:accent6>
        <a:srgbClr val="958AD6"/>
      </a:accent6>
      <a:hlink>
        <a:srgbClr val="658BD5"/>
      </a:hlink>
      <a:folHlink>
        <a:srgbClr val="A16AA5"/>
      </a:folHlink>
    </a:clrScheme>
    <a:fontScheme name="自定义 78">
      <a:majorFont>
        <a:latin typeface="MiSans Demibold"/>
        <a:ea typeface="MiSans Demi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Demibold</vt:lpstr>
      <vt:lpstr>MiSans</vt:lpstr>
      <vt:lpstr>Mistral</vt:lpstr>
      <vt:lpstr>微软雅黑</vt:lpstr>
      <vt:lpstr>宋体</vt:lpstr>
      <vt:lpstr>Office Theme</vt:lpstr>
      <vt:lpstr>萌宠成长记录分享</vt:lpstr>
      <vt:lpstr>目录</vt:lpstr>
      <vt:lpstr>萌宠成长记录分享的意义</vt:lpstr>
      <vt:lpstr>感受生命的美好</vt:lpstr>
      <vt:lpstr>培养爱心和责任感</vt:lpstr>
      <vt:lpstr>传递正能量和幸福感</vt:lpstr>
      <vt:lpstr>促进社交互动和交流</vt:lpstr>
      <vt:lpstr>萌宠成长记录分享的内容</vt:lpstr>
      <vt:lpstr>萌宠的日常生活和趣事</vt:lpstr>
      <vt:lpstr>萌宠的成长过程和变化</vt:lpstr>
      <vt:lpstr>萌宠与主人的互动和情感交流</vt:lpstr>
      <vt:lpstr>萌宠的健康护理和饲养技巧</vt:lpstr>
      <vt:lpstr>萌宠成长记录分享的形式</vt:lpstr>
      <vt:lpstr>短视频和图片分享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2024-08-31T10:54:24.930</cp:lastPrinted>
  <dcterms:created xsi:type="dcterms:W3CDTF">2024-08-31T02:54:24Z</dcterms:created>
  <dcterms:modified xsi:type="dcterms:W3CDTF">2024-08-31T02:54:31Z</dcterms:modified>
</cp:coreProperties>
</file>