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65E4B-FA31-494E-B943-4F557490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8E67F-A6CB-4EED-A160-613AE34C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F9F43-E4E8-4F88-8693-A97C01C5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7CE6F-6E83-4D9F-8CDA-12ADABD9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BB39F-E874-46CA-88DC-584D3AEF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710C8-1199-410F-99F0-7E2454E9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10CAC-9EFE-439D-90FC-DBE7F3DE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BC90B-EC75-48A7-BFE4-517AC5B6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39522-7E44-44DE-A08D-52853D7F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1F165-46B7-44A7-A3AD-7575C046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0F7A-6DB8-4110-9B0A-D1478DE67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7014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网络管理概述课件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网络管理协议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网络管理发展趋势与未来展望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网络管理的基本概念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网络管理是指对网络系统进行规划、配置、维护和监控的过程，以确保网络的可用性、安全性和性能。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确保网络设备的正常运行，提高网络性能，保障网络安全，为用户提供优质的网络服务。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有效的网络管理可以预防和解决网络故障，保证业务的连续性。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通过对网络设备进行优化配置和性能监控，可以提高网络的整体性能。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提高网络性能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实施安全策略和监控网络流量，可以及时发现和应对安全威胁。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合理的网络管理可以降低设备维护成本和减少不必要的资源浪费。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早期的网络管理主要关注硬件设备的监控和维护，以保障网络的可用性。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随着网络规模的扩大和应用的多样化，网络管理逐渐引入了更多的软件技术，如SNMP等。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现代的网络管理已经形成了完整的体系，涵盖了从基础设施到应用层的全面管理，并引入了云计算、大数据等先进技术。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网络管理的核心功能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实时监测网络设备的状态，及时发现故障。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故障检测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通过分析网络流量和日志信息，确定故障发生的位置。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一旦发现故障，采取相应的措施进行恢复，确保网络正常运行。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故障恢复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通过分析历史故障数据，预测潜在的故障风险，提前采取预防措施。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故障预防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对网络设备的硬件和软件进行初始配置，确保设备正常运行。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配置审计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配置变更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配置备份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定期对网络设备的配置进行审核，确保配置信息的正确性和一致性。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根据网络需求的变化，对网络设备的配置进行修改和优化。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对网络设备的配置信息进行备份，防止配置丢失或损坏。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557" r="305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实时监测网络设备的性能指标，如带宽利用率、延迟、丢包率等。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根据性能监测结果，对网络设备进行优化调整，提高网络性能。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定期对网络的整体性能进行评估，确保网络运行在最佳状态。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记录网络设备的性能数据，为性能分析和故障排查提供依据。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性能日志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https://d.book118.com/828137014031006025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2024-09-01T18:16:00.756</cp:lastPrinted>
  <dcterms:created xsi:type="dcterms:W3CDTF">2024-09-01T10:16:00Z</dcterms:created>
  <dcterms:modified xsi:type="dcterms:W3CDTF">2024-09-01T10:16:02Z</dcterms:modified>
</cp:coreProperties>
</file>