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BC578-DFE2-4128-A415-286110C3C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3E44D-A320-4194-ABF8-1314A686AF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186231-FAA9-486B-A154-5820BD8B6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29C45D-DB08-4C8D-AFBB-EE6F08917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AA1A32-F23A-4062-872D-62A5F6DCC6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1DB0BB-7417-409C-B0DF-9DAEFCF798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66F4D8-88DB-420B-BC25-25E028A57E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778BC0-0929-4756-A00F-2B7AB86CD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F64386-369D-4D26-9BA3-CB0FDB9EA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BB0174-B998-483C-B863-4E3564785C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DADD96-D026-4FA3-A42B-A181E3B58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37072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中考英语专题复习培训课件听力技巧篇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The importance of listening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Listening question types and problem solving strategies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Common types of errors and ways to avoid them</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Practical exercises and case analysis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Ways to cultivate and improve listening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Summary, Review, and Outlook for the Future</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The importance of listening skills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Listening help students understand the language structure and usage in a natural and authentic context</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Through listening, students can grasp the main idea and details of the conversation or passage, which improves their comprehension ability</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Regular listening practice enables students to familiarize themselves with different accounts and speeds, enhancing their ability to understand a wide range of English speakers</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4203" r="4203"/>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Enhance overall understanding ability</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Listening skills help students identify and focus on key information points such as names, dates, places, and events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By paying attention to key details, students can better understand the context and meaning of the conversation or message</a:t>
            </a:r>
          </a:p>
        </p:txBody>
      </p:sp>
      <p:pic>
        <p:nvPicPr>
          <p:cNvPr id="6" name="Picture 6"/>
          <p:cNvPicPr>
            <a:picLocks noChangeAspect="1"/>
          </p:cNvPicPr>
          <p:nvPr/>
        </p:nvPicPr>
        <p:blipFill>
          <a:blip r:embed="rId2"/>
          <a:srcRect t="29463" b="2946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Grassing key information points also aid in note taking and recall, which are critical for academic success</a:t>
            </a:r>
          </a:p>
        </p:txBody>
      </p:sp>
      <p:pic>
        <p:nvPicPr>
          <p:cNvPr id="10" name="Picture 10"/>
          <p:cNvPicPr>
            <a:picLocks noChangeAspect="1"/>
          </p:cNvPicPr>
          <p:nvPr/>
        </p:nvPicPr>
        <p:blipFill>
          <a:blip r:embed="rId4"/>
          <a:srcRect t="7368" b="736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Grasp key information points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With improved listening skills, students can quickly process and respond to questions related to the conversation or message</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Regular listening practice helps students develop a good sense of timing and pacing, which improves their answering speed</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Better understanding of the language and family with different accounts and speeds also enhances students' accuracy in answering listening comprehension questions</a:t>
            </a:r>
          </a:p>
        </p:txBody>
      </p:sp>
      <p:pic>
        <p:nvPicPr>
          <p:cNvPr id="8" name="Picture 8"/>
          <p:cNvPicPr>
            <a:picLocks noChangeAspect="1"/>
          </p:cNvPicPr>
          <p:nvPr/>
        </p:nvPicPr>
        <p:blipFill>
          <a:blip r:embed="rId2"/>
          <a:srcRect t="11864" b="11864"/>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707" b="7707"/>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813" b="7813"/>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Improve answering speed and accuracy</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Listening question types and problem solving strategies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Question types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Short dialogues commonly involved daily life scenarios, such as asking for directions, making appointments, or discussing plans The questions often focus on details, such as time, place, or purpose</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Problem solving skills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To answer short dialogue questions effectively, students should listen for key words and phrases related to the question They should also pay attention to the tone and introduction of the speakers to understand the context and implied meaning</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Short dialogue question types and problem solving skills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Long dialogues or monologues commonly involved in more complex scenarios and topics, such as interviews, lectures, or stories The questions may focus on main ideas, details, or discussions</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Question types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To answer long dialogue or debate questions, students should take notes while listening to help them remember key information They should also pay attention to the structure of the dialogue or dialogue and try to understand the relationships between the speakers or the development of the story</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Problem solving skills</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Long dialogue or debate question types and problem solving skills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Question types: Listening fill in the blank questions require students to listen to a passage and then fill in the blanks with missing information The blanks may be single words, phrases, or sentences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Problem solving skills: To answer listening fill in the blank questions, students should listen for key information that is related to the context and grammar of the sentence They should also use their knowledge of vocabulary and grammar to help them determine the correct answer Additionally, students can use elimination strategies to bring down the options and increase their chances of selecting the correct answer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fill in the blank question types and problem solving skills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Common types of errors and ways to avoid them</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Speech and introduction recognition errors</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Some students may fuse similar sounds in English, such as/ θ/  And/s/,/r/and/l/, etc. They should practice listening to and distinguishing these sounds through specific audio materials</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Inability to differentiate similar sounds</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Introduction and stress can affect the meaning of a sentence For example, a rising introduction at the end of a presence of indicators a question, while a falling introduction indicates a statement Students should pay attention to these features when listening</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Ignoring introduction and stress</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812" r="248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Limited vocabulary</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 limited vocabulary can lead to misunderstandings when listening Students should actively expand their vocabulary by reading, writing, and speaking</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Inaccurate understanding of words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Some words have specific meanings that are different from the sum of their individual words Students should familiarize themselves with common phrases and their meanings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Mixture of vocabulary and phrases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https://d.book118.com/828137072100006037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2024-09-17T13:24:59.068</cp:lastPrinted>
  <dcterms:created xsi:type="dcterms:W3CDTF">2024-09-17T05:24:59Z</dcterms:created>
  <dcterms:modified xsi:type="dcterms:W3CDTF">2024-09-17T05:25:01Z</dcterms:modified>
</cp:coreProperties>
</file>