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C4E2F1-CAA5-4A3C-ABAB-71EEE8610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9E31BD-B912-4C26-8A61-334916093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2EAAC5-F775-4493-B85A-C38DC6324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8FEBD1-34B7-4944-9CAB-5678B718D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616CAE-9C4C-495E-9A4B-3A34B57181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7CD2DC-E8DF-4BCB-A6D1-71EFCF48AE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C16E05-C563-49A4-B650-53AB252DD5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2509FD-7B2E-42CC-AE5F-A6910B23EB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3AA4E7-679A-4D72-9D39-58083F3641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44E23D-C37A-4CC9-8AFA-B1CED1C87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1D8694-9F1C-4834-BD32-9DD72E6FC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3710303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会计科目涉税风险点风险</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会计科目涉税风险点概述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资产类科目涉税风险点分析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负债类科目涉税风险点分析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所有者权益类科目涉税风险点分析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收入费用类科目涉税风险点分析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合规的税务处理有助于企业建立良好的市场声誉，为企业的可持续发展奠定基础。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应对税收法规变化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随着税收法规的不断更新，企业需要关注会计科目的涉税风险点，确保合规经营。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提高财务管理水平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通过对会计科目涉税风险点的识别和管理，可以提高企业的财务管理水平，降低税务风险。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简要介绍企业在会计科目设置和核算过程中可能存在的涉税风险点。</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会计科目涉税风险点概述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详细阐述如何识别和评估会计科目涉税风险点的方法和步骤。</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风险识别与评估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提出针对会计科目涉税风险点的具体应对措施和建议。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风险应对措施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通过具体案例，深入剖析会计科目涉税风险点的识别、评估及应对过程。</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案例分析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会计科目涉税风险点概述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会计科目是对会计要素对象的具体内容进行分类核算的类目，是进行分类记录的基础。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会计科目按照其反映的经济内容不同，可分为资产类、负债类、所有者权益类、成本类和损益类等。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会计科目定义与分类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会计科目分类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会计科目定义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涉税风险点概念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涉税风险点是指企业在处理涉税事项时，可能引发税务争议或导致企业经济利益流出的不确定性因素。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涉税风险点重要性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识别和防范涉税风险点对于企业避免税务处罚、降低税收成本、维护企业声誉具有重要意义。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75" r="24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涉税风险点概念及重要性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资产类科目涉税风险点</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如固定资产折旧方法选择不当、无形资产摊销期限不合理等，可能导致企业所得税税前扣除不准确。</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负债类科目涉税风险点</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如应付账款长期挂账未清理、预收账款未及时确认收入等，可能导致增值税、企业所得税等税款计算不准确。</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所有者权益类科目涉税风…</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如资本公积转增资本未缴纳个人所得税、盈余公积弥补亏损不符合税法规定等，可能导致个人所得税等税款流失。</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成本类科目涉税风险点</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如成本核算方法不规范、成本归集和分配不准确等，可能导致企业所得税税前扣除不准确。</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损益类科目涉税风险点</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如收入确认不符合税法规定、费用列支不合理等，可能导致增值税、企业所得税等税款计算不准确。</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常见会计科目涉税风险点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资产类科目涉税风险点分析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固定资产入账价值不准确</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如将应计入固定资产成本的支出计入当期费用，或将不应计入固定资产成本的支出计入其中，导致固定资产账面价值与实际价值不符，进而影响折旧计提和所得税计算。</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固定资产折旧方法选择不当</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采用不同的折旧方法会对企业所得税产生不同影响。如采用加速折旧法可在前期多计提折旧，后期少计提，从而起到延期纳税的作用。但若企业选择不当，可能导致税务风险。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固定资产后续支出处理不当</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对于固定资产的后续支出，如大修理、改良等，若处理不当可能导致资产账面价值与实际不符，进而影响折旧计提和所得税计算。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固定资产涉税风险点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存货计价方法选择不当</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采用不同的存货计价方法会对企业所得税产生不同影响。如采用先进先出法，在物价上涨时会导致当期利润增加，进而增加所得税负担。若企业选择不当，可能导致税务风险。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6" r="1662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存货盘亏、毁损处理不当</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对于存货的盘亏、毁损，若处理不当可能导致企业所得税计算不准确。如未及时报批或处理，可能导致税前扣除不合法，进而增加税务风险。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关联企业间存货交易价格不公允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若关联企业间存货交易价格不公允，可能导致企业所得税计算不准确。如通过高价销售给关联企业以增加当期利润，进而增加所得税负担，同时可能触犯相关法规。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存货涉税风险点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无形资产入账价值不准确</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如将应计入无形资产成本的支出计入当期费用，或将不应计入无形资产成本的支出计入其中，导致无形资产账面价值与实际价值不符，进而影响摊销计提和所得税计算。</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无形资产摊销方法选择不当</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采用不同的摊销方法会对企业所得税产生不同影响。如采用直线法摊销可在使用期限内均匀分摊成本，而采用加速摊销法则可在前期多摊销成本。若企业选择不当，可能导致税务风险。</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无形资产后续支出处理不当</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对于无形资产的后续支出，如维护、升级等费用若处理不当可能导致资产账面价值与实际不符进而影响摊销计提和所得税计算。</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无形资产涉税风险点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负债类科目涉税风险点分析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应付账款涉税风险点</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企业将销售收入计入应付账款，以隐匿销售收入或虚增成本费用，达到少缴税款的目的。</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隐匿销售收入或虚增成本费用</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企业因债权人原因确实无法支付的应付款项，属于其他收入，应并入当期应纳税所得额依法缴纳企业所得税。</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长期挂账无法支付款项未计入应纳税所得额</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企业利用虚开发票或虚构购销业务等方式虚增应付账款，以达到少缴企业所得税的目的。</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利用虚开发票或虚构购销业务等方式虚增应付账款</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https://d.book118.com/828137103031006044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2024-09-24T03:57:14.874</cp:lastPrinted>
  <dcterms:created xsi:type="dcterms:W3CDTF">2024-09-23T19:57:14Z</dcterms:created>
  <dcterms:modified xsi:type="dcterms:W3CDTF">2024-09-23T19:57:16Z</dcterms:modified>
</cp:coreProperties>
</file>