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778AB-739A-463C-86D6-1EB63BB86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91E1F2-65FA-4972-A0A0-DFFA6D251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C08D15-C582-44D9-8801-273260DAC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622F6C-7C3F-4FB8-A623-68114FD75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679133-2CC5-443A-A015-11B4750FB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2BBA27-B74A-41ED-8909-4823D9488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B53B2E-9089-4C5B-A910-8BA7E3EA7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FA5A2C-FA4D-412C-8089-17F5E4361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7ED274-22F1-4194-B929-6A7A8629D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9442C0-AE74-4ADD-AB2F-0CC5EDBC6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3B265-DF22-4C74-8081-A2C1FC1BA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3712207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《xu工学绪论》ppt课件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xu工学的定义与特性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xu工学的发展历程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xu工学的基本原理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xu工学的实践与应用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xu工学的未来展望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xu工学的定义与特性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xu工学的定义是指研究如何利用物质、能量和信息来创造、设计、构建、运行和控制人工系统的科学。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xu工学是一门跨学科的综合性科学，它涉及到物理学、化学、生物学、数学、计算机科学等多个领域的知识。其主要目的是研究和开发各种人工系统，以满足人类生产、生活和发展的需求。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xu工学的定义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xu工学的特性包括系统性、工程性、实验性和创新性。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是指xu工学注重系统的整体性和各组成部分之间的相互关系，以实现系统的最优设计和运行。工程性是指xu工学注重实际应用和解决实际问题，强调工程设计和实现。实验性是指xu工学注重实验和实证研究，通过实验来验证理论和技术的可行性和有效性。创新性是指xu工学注重创新和探索，不断推动科学技术的发展和进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xu工学的特性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xu工学与其他学科的关系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xu工学与多个学科都有密切的关系，如物理学、化学、生物学、数学和计算机科学等。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学是xu工学的理论基础之一，为人工系统的设计和运行提供了基本的原理和方法。化学为人工系统的材料和能源提供了重要的支持和保障。生物学为人工系统的生物医学应用提供了重要的启示和方法。数学为xu工学提供了分析和计算的工具和方法。计算机科学为人工系统的信息处理和控制提供了重要的技术支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xu工学的发展历程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xu工学的起源可以追溯到20世纪初，当时人们对物理现象和工程实践的兴趣逐渐增强，为xu工学的产生奠定了基础。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在20世纪中叶，随着科技的不断进步和工程实践的积累，xu工学逐渐发展成为一门独立的学科，并开始在各个领域得到广泛应用。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在过去的几十年里，xu工学取得了许多重要的成就，包括在材料科学、能源、环境、生物医学等领域的研究和应用。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xu工学的贡献在于它提供了一种系统的理论和方法，用于研究物理现象和解决工程问题，为人类社会的进步和发展做出了重要贡献。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主要成就与贡献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贡献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主要成就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随着科技的不断发展，xu工学将继续在材料科学、能源、环境、生物医学等领域发挥重要作用，同时还将拓展到新的领域和应用方向。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未来，xu工学将更加注重跨学科的研究和应用，与其他领域的交叉融合将更加深入，为解决复杂工程问题提供更加全面和系统的解决方案。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xu工学的基本原理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https://d.book118.com/828137122075006036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2024-09-16T00:08:59.753</cp:lastPrinted>
  <dcterms:created xsi:type="dcterms:W3CDTF">2024-09-15T16:08:59Z</dcterms:created>
  <dcterms:modified xsi:type="dcterms:W3CDTF">2024-09-15T16:09:01Z</dcterms:modified>
</cp:coreProperties>
</file>