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0DD03-1DDC-4702-8754-EDDC0FE61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60302-02E6-45C5-85E1-A5EC54B78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00F58-8B7E-4810-9511-38DAEE6ED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E3F89A-405C-4252-85ED-761271768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8C2F6C-D9BB-4DA2-A7EA-497A727D8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C6DFBC-348B-4E15-8824-2713644DB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A30A89-230F-4210-B920-BDF831396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5091B0-14DA-4316-8D6E-E6F03182D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FA2EBD-839D-47AE-86BD-564ACF884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A0DCD-6F2C-41E5-A6CE-82BAF5CE2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E4B0F-B1BD-499A-80EF-4E62CFF9B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41024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如何预防螺母漏焊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螺母漏焊的原因分析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预防螺母漏焊的措施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螺母漏焊的检测与处理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螺母漏焊的原因分析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74" r="324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老化的焊接设备可能无法提供稳定的焊接电流和电压，导致焊接效果不佳，从而引发螺母漏焊。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焊接设备需要定期进行维护和保养，如果设备长时间未得到适当的维护，可能会导致设备性能下降，影响焊接质量。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设备维护不当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焊接设备问题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焊接参数如电流、电压、焊接时间等设置不正确，会影响焊接效果，可能导致螺母漏焊。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在焊接前未对工件进行充分的清理和预处理，如去除氧化膜、油污等，可能会影响焊接质量，导致螺母漏焊。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焊接工艺问题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焊前准备不足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焊接参数设置不当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技能水平不足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操作人员的技能水平直接影响到焊接质量，如果操作人员技能水平不足，可能会在焊接过程中出现失误，导致螺母漏焊。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操作不规范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操作人员未按规定的操作规程进行焊接，可能会影响焊接质量，导致螺母漏焊。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操作人员技能问题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预防螺母漏焊的措施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781" b="177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设备维护与校准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定期检查设备运行状态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确保设备各部件正常工作，及时发现并解决潜在问题。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定期校准焊接参数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确保焊接参数准确，保证焊接质量稳定可靠。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建立设备维护档案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记录设备维护和校准情况，便于追踪和管理。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引入焊接自动化技术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提高焊接精度和稳定性，减少人为操作失误。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制定焊接工艺规范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明确焊接操作步骤和注意事项，确保操作人员遵循标准。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试验不同焊接参数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通过试验确定最佳的焊接电流、电压和焊接时间等参数。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优化焊接工艺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提高操作人员对设备的熟悉程度和操作技能。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培训操作人员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定期考核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625" r="15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建立操作人员档案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对操作人员进行技能考核，确保其具备合格的操作水平。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记录操作人员的技能和培训情况，便于管理和提升。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提升操作人员技能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https://d.book118.com/828141024073006026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2024-09-03T22:06:08.568</cp:lastPrinted>
  <dcterms:created xsi:type="dcterms:W3CDTF">2024-09-03T14:06:08Z</dcterms:created>
  <dcterms:modified xsi:type="dcterms:W3CDTF">2024-09-03T14:06:10Z</dcterms:modified>
</cp:coreProperties>
</file>