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D2E757-7158-48CA-BBB3-BF33F2928C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4D1DB4-1289-4D63-BFEA-6B251AEBE3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9BDA87-6A7B-46BF-AAF1-986BB3FD53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495077-868F-4194-BE52-B14764DEF2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3EDF25E-9519-4CC0-94BF-A7CC2346F6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0A0F9C-88EE-459A-BCC1-F218021074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464554E-59E8-48DA-8129-E798F4C8B1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0ECC72-8A41-470C-A831-0F99A4AA3F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87748D-567E-471B-8A5A-8F58F6F05D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CEC02F-1243-4264-A3E1-7376D93D3E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962A2C-FD98-4D65-833A-4537AA92F2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8142064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古代文学作品中的主题与人生观构建分析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古代文学作品中的主题概述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古代文学作品中的人生观构建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古代文学作品中的主题与人生观关系分析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古代文学作品中的主题与人生观现代意义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2700000" flipV="1">
            <a:off x="8223978" y="1744645"/>
            <a:ext cx="2833772" cy="7304932"/>
          </a:xfrm>
          <a:prstGeom prst="roundRect">
            <a:avLst>
              <a:gd name="adj" fmla="val 16667"/>
            </a:avLst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-2700000">
            <a:off x="10515259" y="-2241425"/>
            <a:ext cx="2982918" cy="4296683"/>
          </a:xfrm>
          <a:prstGeom prst="roundRect">
            <a:avLst>
              <a:gd name="adj" fmla="val 16667"/>
            </a:avLst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0034" y="1812537"/>
            <a:ext cx="5095875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古代文学作品作为人类文化遗产的重要组成部分，蕴含了丰富的历史、文化和哲学信息。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80034" y="3100507"/>
            <a:ext cx="5095875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通过对古代文学作品中主题与人生观构建的分析，可以深入了解古代社会的价值观念、道德标准以及人们对生命、爱情、友情、责任等问题的看法。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15973" y="4402320"/>
            <a:ext cx="5095875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这一研究有助于我们更好地理解古代文化，并从中汲取智慧，为现代社会提供借鉴和启示。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195259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5958" y="323855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5958" y="4541391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641" r="13641"/>
          <a:stretch>
            <a:fillRect/>
          </a:stretch>
        </p:blipFill>
        <p:spPr>
          <a:xfrm>
            <a:off x="6774259" y="1242134"/>
            <a:ext cx="5232459" cy="508750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揭示古代文学作品中主题与人生观构建的内在联系，探讨古代文化对现代人生观的影响和启示。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采用文本分析、比较研究和跨文化研究等方法，对古代文学作品中的主题、人物形象、情节等进行深入挖掘和分析。同时，结合现代哲学、心理学等相关理论，对古代文学作品中的人生观进行解读和评价。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古代文学作品中的主题概述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052" b="28052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456" b="19456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纯真爱情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描写青年男女之间纯真、热烈的爱情，如《诗经》中的情歌。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婚姻观念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反映古代社会的婚姻制度和观念，如门第观念、父母之命媒妁之言等。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爱情悲剧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展现爱情与婚姻中的不幸和悲剧，如《孔雀东南飞》、《长恨歌》等。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爱情与婚姻主题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7156" b="7156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忠君思想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强调臣子对君主的忠诚和服从，如《史记》中的忠臣传记。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孝道观念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宣扬孝道，表现子女对父母的敬爱和顺从，如《孝经》、《二十四孝》等。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节义精神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崇尚气节和道义，表现人们在困境中坚守信仰和原则的精神，如《正气歌》、《过零丁洋》等。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忠孝与节义主题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表现文人隐逸山林、追求心灵自由的情怀，如陶渊明、王维等人的诗歌。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隐逸情怀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708" r="12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超脱世俗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22083" b="220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寄情山水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222" r="1922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反映人们超脱世俗纷扰、追求精神解脱的愿望，如《庄子》中的逍遥游思想。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通过描写自然山水来寄托情感、抒发胸臆，如谢灵运、孟浩然等人的山水诗。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隐逸与超脱主题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通过叙述历史事件和人物来反映历史的兴衰变迁，如《史记》、《资治通鉴》等历史著作。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88" r="1668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历史兴衰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展现战争场景和英雄事迹，表达对和平的渴望和对英勇精神的赞美，如《三国演义》、《水浒传》等小说。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战争描写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8208" b="182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体现民族精神和爱国情怀，表现人们在历史关键时刻的担当和牺牲精神，如岳飞、文天祥等人的诗词。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民族精神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历史与战争主题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古代文学作品中的人生观构建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儒家思想影响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古代文学作品受儒家思想影响，强调积极入世，追求功名利禄。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反映时代精神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作品通过对人物形象的塑造，展现时代精神，鼓励人们积极投身社会。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倡导奋斗精神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作品中塑造的人物形象多具有坚韧不拔、勇往直前的奋斗精神。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积极入世的人生观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受道家思想影响，部分作品表现出消极避世的人生观。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4458" b="1445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958" r="958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7500" r="7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道家思想影响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作品通过对黑暗社会现实的描绘，表达了对世态炎凉的感慨。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社会现实的反映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在困境中，作品人物往往寻求心灵慰藉，表现出一种超脱世俗的态度。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寻求心灵慰藉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消极避世的人生观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https://d.book118.com/828142064015006032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2024-09-09T09:24:06.441</cp:lastPrinted>
  <dcterms:created xsi:type="dcterms:W3CDTF">2024-09-09T01:24:06Z</dcterms:created>
  <dcterms:modified xsi:type="dcterms:W3CDTF">2024-09-09T01:24:08Z</dcterms:modified>
</cp:coreProperties>
</file>