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B6D15-863D-40F0-8555-4F79CA94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9BC50-12A9-4E40-8296-7712B58C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0C11B-6044-434F-9B31-BD0085BA8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F922B-4BE0-4700-B6B6-C13B2E37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DB3CE-8E86-45E4-881E-8E782B29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06DB1-4013-42B2-B0C3-235AE7BF2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5F1E7-B82B-4F50-9A94-42F2A5319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66215-F656-4C8D-9A35-94636064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D40EC-4480-4103-929F-AE24C1C4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65A59-9D39-4CF5-B1DD-BBF594AD0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F3B59-4849-44DB-BE2A-2726CC105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42077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奢侈品牌营销攻略分析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奢侈品牌营销趋势与展望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奢侈品牌概述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奢侈品牌的定义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奢侈品牌通常是指那些以高品质、高价格和限量生产为主要特征的品牌，其产品涵盖了时装、珠宝、手表、皮具、化妆品等众多领域。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这些品牌通常拥有悠久的历史和卓越的工艺，以及独特的品牌形象和品牌文化，成为了消费者追求的象征和代表。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奢侈品牌的特点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奢侈品牌的产品通常具有卓越的品质和工艺，无论是材料的选择还是制作的过程，都体现了极高的标准和要求。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高价格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奢侈品牌的产品价格通常较高，这也是其品牌形象和市场定位的重要体现。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限量生产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为了保持其独特性和稀缺性，奢侈品牌通常采用限量生产的方式，使得其产品更加珍贵和独特。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奢侈品牌的市场地位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奢侈品牌在市场上通常占据着高端的位置，其产品和服务主要面向高净值人群和具有一定社会地位的消费者。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随着全球经济的发展和消费者需求的不断升级，奢侈品牌的市场规模也在不断扩大，成为了全球消费品市场的重要组成部分。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奢侈品牌营销策略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奢侈品牌必须保证产品的品质和工艺，以树立品牌形象和信誉。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限量生产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通过限量生产，控制供给量，以保持产品的高价值和稀有性。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强调产品的独特性和个性化，以满足消费者对独特性的追求。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奢侈品牌的价格定位通常较高，以体现品牌的高价值和独特性。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高价定位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78" r="1757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价格歧视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附加价值定价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71" r="157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针对不同消费者群体，实行不同的价格策略，以满足不同消费者的需求。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将品牌形象、文化内涵等附加价值融入产品价格中，以提升产品价值感。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在重要城市或旅游胜地设立专卖店，提供定制化服务和体验。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专卖店销售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利用电商平台或自有官网进行线上销售，扩大销售渠道和覆盖面。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与高端百货、酒店等合作伙伴建立合作关系，共同开拓市场。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建立会员制度，提供积分、优惠券等福利，增加客户忠诚度。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举办品牌活动、艺术展览等文化推广活动，提升品牌形象和文化内涵。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限量促销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通过限量版、特别版等方式进行促销，激发消费者购买欲望。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https://d.book118.com/828142077026006046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2024-09-26T23:54:10.106</cp:lastPrinted>
  <dcterms:created xsi:type="dcterms:W3CDTF">2024-09-26T15:54:10Z</dcterms:created>
  <dcterms:modified xsi:type="dcterms:W3CDTF">2024-09-26T15:54:12Z</dcterms:modified>
</cp:coreProperties>
</file>