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4A92A-4AAD-4087-ACFF-DBE32B84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0DB6D-A824-4471-842A-C432BC720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A0262-1DC6-4EF5-8721-1BF33F62C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619D7-15EF-43E5-B1FC-EC8A1564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9FF65F-4EE4-4213-959A-1A6AEDE1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41515F-1D5B-4B44-ADCF-6C7DE619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2D687-4CAF-44AC-A3BA-75BCC7339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DCB97-9497-49A7-89F4-48756B2DC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83457-06BA-4BF0-BB50-E9E3E52C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D2620-1274-435E-88BF-0E882EF2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BFBB7-1BDA-4D77-8E10-23F77A980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42104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打造协作式沟通模式提升效率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打造协作式沟通模式的步骤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协作式沟通模式中的关键技巧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协作式沟通模式在提升效率方面的作用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打造高效协作式沟通模式的挑战与对策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协作式沟通模式概述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70" b="50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协作式沟通是一种基于相互尊重、平等参与和共同目标的沟通方式，旨在通过团队协作、信息共享和有效沟通来解决问题和完成任务。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强调团队合作、信息共享、目标导向和有效沟通，注重建立互信、互助和共赢的关系。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通过团队协作和信息共享，能够快速响应问题和需求，减少重复工作和浪费，提高工作效率。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促进创新和发展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协作式沟通强调相互尊重和平等参与，有助于建立紧密的团队关系，增强团队凝聚力和向心力。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协作式沟通鼓励团队成员分享知识和经验，激发创新思维，推动团队和个人的持续发展。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协作式沟通的重要性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传统沟通往往采用单向传递信息的方式，而协作式沟通则强调双向互动和信息共享。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沟通方式不同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传统沟通中，参与者往往被动接收信息，而协作式沟通则鼓励团队成员积极参与和贡献自己的想法。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参与程度不同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传统沟通通常以完成任务为目标，而协作式沟通则更注重实现共同目标和团队的整体利益。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目标导向不同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协作式沟通与传统沟通的区别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打造协作式沟通模式的步骤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明确团队或组织希望实现的具体目标，确保所有成员对目标有清晰的认识。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将目标分解为可执行的小任务，明确每个成员的职责和分工，以便更好地协作完成任务。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鼓励团队成员积极倾听他人的观点和意见，理解彼此的需求和关切，建立相互信任的基础。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尊重团队成员的多样性，包括不同的背景、观点和经验，创造一个包容性的沟通环境。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明确沟通方式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确定团队或组织内部使用的沟通方式，如会议、电子邮件、即时通讯等，并确保所有成员熟悉并遵守这些方式。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制定沟通流程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建立清晰的沟通流程，包括信息传递、反馈机制、决策过程等，以确保信息在团队内部顺畅流动。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制定沟通规则与流程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通过培训和团队建设活动等方式，增强团队成员的合作意识和团队精神，促进彼此之间的协作。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强化合作意识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鼓励团队成员分享知识、经验和资源，相互帮助解决问题，共同提升团队整体能力。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鼓励分享与互助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协作式沟通模式中的关键技巧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积极倾听他人的观点和意见，不打断对方，给予充分的表达空间。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设身处地地考虑对方的立场和需要，以促进共鸣和理解。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理解对方立场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在倾听过程中，对于不清楚或模糊的信息，及时提出澄清问题。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79" b="183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用简洁明了的语言表达自己的观点和想法，避免模棱两可或含糊不清的表达。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使用有效词汇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选择具有明确含义且易于理解的词汇，减少沟通障碍。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结构化表达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采用逻辑清晰的结构进行表达，如先总述后分述，或使用列表等方式。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调整沟通方式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根据对方的反馈和反应，灵活调整自己的沟通方式和策略。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在沟通过程中，对对方的表达给予及时的反馈，确认信息是否准确传达。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对于重要或复杂的问题，保持持续跟进和沟通，确保问题得到妥善解决。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2" r="12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https://d.book118.com/828142104005006031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2024-09-07T17:12:15.760</cp:lastPrinted>
  <dcterms:created xsi:type="dcterms:W3CDTF">2024-09-07T09:12:15Z</dcterms:created>
  <dcterms:modified xsi:type="dcterms:W3CDTF">2024-09-07T09:12:17Z</dcterms:modified>
</cp:coreProperties>
</file>