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6754A-7CD9-40D1-820C-5924A92C8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73E1D-46C1-4E08-9BFA-B10D95DB9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A0173-B5CE-452D-9D2C-D97EFF0D5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884FF-2142-4FCC-ADAA-418733CA2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9765B-956D-4C19-B05F-0ADC4D4B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7F737F-8060-44A8-8A23-9616B26C4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B6C434-573C-4AA0-9945-72093E2FF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8F3F9-9781-4C12-9338-BC5FFC310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0ACC5-A2AB-421B-8AC0-18F283CA8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08D26-B38A-4DDA-9D65-75BE8EC4C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65C46-807E-49FC-9D0D-6C881C25D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003013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数字化医院建设的疾病防控与公共卫生管理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数字化医院建设现状及发展趋势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疾病防控策略与技术应用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公共卫生管理策略与技术应用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数字化医院建设与疾病防控、公共卫生管理的融合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随着全球化和人口流动的增加，疾病传播速度和范围也在不断扩大。因此，加强疾病防控和公共卫生管理对于保障人民健康、维护社会稳定具有重要意义。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疾病防控与公共卫生管理的重要性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院管理模式在应对突发公共卫生事件时存在诸多不足，如信息沟通不畅、资源配置不合理等。数字化医院建设通过运用现代信息技术手段，可以实现对医院各项业务的全面数字化管理，提高医院运行效率和管理水平，从而更好地应对疾病防控和公共卫生管理的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数字化医院建设的必要性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实现信息实时共享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通过数字化医院建设，可以建立统一的信息平台，实现医院内部各部门之间以及医院与相关部门之间的信息实时共享。这有助于及时获取疫情信息、快速响应并采取有效的防控措施。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提高决策科学性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数字化医院建设可以为决策者提供全面、准确的数据支持和分析工具，帮助决策者做出更加科学、合理的决策。这有助于提高疾病防控和公共卫生管理的针对性和有效性。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加强公众健康教育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数字化医院建设可以通过多种渠道向公众传播健康知识和信息，提高公众的健康意识和自我保健能力。这有助于降低疾病的发病率和传播风险，促进全民健康水平的提高。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数字化医院建设可以通过对医疗资源的实时监控和调度，实现资源的优化配置。这有助于确保在突发公共卫生事件发生时，能够迅速调动足够的医疗资源，提高救治效率和质量。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数字化医院建设在疾病防控与公共卫生管理中的作用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数字化医院建设现状及发展趋势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91" r="2119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发达国家在数字化医院建设方面已取得显著成果，如美国、欧洲等国家的医疗机构普遍采用电子病历、远程医疗、医疗大数据分析等技术，实现了医疗资源的优化配置和高效利用。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我国数字化医院建设起步较晚，但近年来发展迅速。政府加大了对数字化医院建设的投入，推动医疗机构进行信息化改造。目前，我国已有众多医院实现了电子病历、在线预约挂号、移动支付等便捷服务。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国内外数字化医院建设现状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48" r="2454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数字化医院建设将更加注重人工智能、大数据、物联网等新技术的应用，实现医疗服务的智能化、个性化和精准化。同时，数字化医院将与区域卫生信息平台、医保系统等进行深度融合，构建更加完善的医疗卫生服务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数字化医院建设面临着数据安全、隐私保护、技术标准不统一等挑战。此外，随着医疗技术的不断更新换代，医疗机构需要不断适应新技术的发展和应用，提高医护人员的信息化素养和操作技能。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疾病防控策略与技术应用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通过数字化手段，实时收集医院内各科室、病房的传染病相关数据。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预警模型建立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97" r="219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运用统计学和机器学习等方法，对收集的数据进行深入分析，发现潜在规律和趋势。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基于历史数据和实时数据，构建传染病预警模型，实现早期发现和快速响应。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传染病监测与预警系统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通过数据分析，预测未来一段时间内传染病的流行趋势，为防控策略制定提供依据。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538" r="2653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88" r="16688"/>
          <a:stretch>
            <a:fillRect/>
          </a:stretch>
        </p:blipFill>
        <p:spPr>
          <a:xfrm>
            <a:off x="5168348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疫情趋势预测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利用数据挖掘技术，识别出易感人群和高危人群，为精准防控提供支持。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高危人群识别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通过对防控措施实施前后的数据对比，评估各项措施的效果，为优化防控策略提供参考。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防控效果评估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数据分析在疾病防控中的应用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智能监控与追踪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通过人工智能技术，实现对传染病患者的智能监控和追踪，确保防控措施的有效实施。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智能诊断辅助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应用人工智能技术，辅助医生进行疾病诊断，提高诊断准确性和效率。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药物研发加速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利用人工智能算法，加速新药物的设计和研发过程，为疾病治疗提供更多选择。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人工智能技术在疾病防控中的实践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公共卫生管理策略与技术应用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通过数字化技术，为每个患者建立全面、准确的健康档案，包括病史、家族病史、生活习惯等信息，为疾病预防和治疗提供数据支持。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建立完善的健康档案系统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整合区域内各类医疗卫生机构的信息资源，实现跨机构、跨地区的信息共享和协同工作，提高公共卫生服务效率和质量。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构建区域卫生信息平台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建立完善的信息安全保障体系，确保健康档案和区域卫生信息平台的数据安全、隐私保护和系统稳定运行。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强化信息安全保障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健康档案与区域卫生信息平台建设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拓展远程医疗服务范围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通过数字化技术，将优质医疗资源下沉到基层和偏远地区，为患者提供远程会诊、远程影像诊断、远程心电监测等服务，缓解看病难、看病贵问题。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提升远程医疗服务质量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加强远程医疗服务的规范化管理，建立完善的服务流程和质量控制体系，确保远程医疗服务的专业性和准确性。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加强远程医疗技术支撑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积极引进和发展先进的远程医疗技术和设备，如5G通信技术、人工智能辅助诊断等，提高远程医疗服务的便捷性和高效性。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远程医疗在公共卫生服务中的应用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建立大数据平台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整合公共卫生领域各类数据资源，构建大数据平台，实现数据的集中存储、处理和分析。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运用数据挖掘和分析技术，对公共卫生数据进行深入挖掘和分析，发现疾病流行趋势、危险因素和防控策略等关键信息，为公共卫生决策提供科学依据。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预测预警与决策支持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基于大数据分析结果，建立预测预警模型，实现对突发公共卫生事件的实时监测和预警。同时，为政府部门提供决策支持，制定科学合理的防控措施和政策建议。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大数据在公共卫生决策支持中的作用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数字化医院建设与疾病防控、公共卫生管理的融合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https://d.book118.com/835003013240011110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2024-09-16T02:22:14.813</cp:lastPrinted>
  <dcterms:created xsi:type="dcterms:W3CDTF">2024-09-15T18:22:14Z</dcterms:created>
  <dcterms:modified xsi:type="dcterms:W3CDTF">2024-09-15T18:22:17Z</dcterms:modified>
</cp:coreProperties>
</file>