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437D52-C7F8-475B-B083-4CB96A9AE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ED6C11-C3E7-4B54-B8E8-BC6CF0A1A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8C2659-682C-4B8C-96C8-395709501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2ACE5D-C8F0-4A19-B0C1-4A1504197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68BCCE-3266-487C-9CDD-7E5C92545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75EB1E-1600-4C80-8FC9-7CD77217A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4560BE-915C-4CD9-A358-1792B4031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AC5BC8-E878-4EBF-964D-08AC8EE91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DE943D-5828-40D0-BC5E-464CED4BF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C021DC-3D77-43C9-8A22-15165B84B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4AE907-7319-46C1-94CB-1C142BD4D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500332404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质量员工作计划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质量管理体系建设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质量监督检查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质量改进与提升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质量培训与宣传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质量员团队建设与自我提升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通过制定和实施质量员工作计划，确保公司产品和服务的质量得到有效控制和提升，以满足客户需求和期望。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提高产品质量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优质的产品和服务是企业赢得市场竞争的关键，通过质量员工作计划推动持续改进和创新，增强企业核心竞争力。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促进企业持续发展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工作计划范围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产品质量监控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负责对公司生产过程中的产品质量进行实时监控，确保产品符合相关标准和客户要求。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质量管理体系建设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参与制定和完善公司的质量管理体系，推动质量管理体系的有效运行和持续改进。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质量数据分析与报告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对生产过程中出现的质量问题进行统计分析，提出改进措施并跟踪验证，定期向上级领导汇报质量工作进展情况。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质量管理体系建设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制定完善计划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针对梳理出的问题，制定详细的完善计划，明确完善的目标、时间表和责任人。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实施完善措施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按照完善计划，逐步推进各项完善措施，包括修订质量管理制度、优化质量管理流程、提升质量管理水平等。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梳理现有质量管理体系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对现有质量管理体系进行全面梳理，识别存在的问题和不足，为后续的完善工作提供依据。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完善质量管理体系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结合企业实际情况，制定适合企业的质量管理流程，明确各个环节的职责和要求。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明确质量管理流程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861" r="786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制定流程管理制度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持续优化流程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117" r="201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建立流程管理制度，规范流程的执行、监控和改进，确保质量管理流程的有效运行。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根据实际运行情况和反馈，持续优化质量管理流程，提高流程的执行效率和效果。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制定质量管理流程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制定详细的质量管理文化推广计划，明确推广的目标、内容、方式和时间表。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制定推广计划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通过宣传栏、企业内部网站、培训等多种方式，向全体员工宣传质量管理文化，提高员工的质量意识和技能水平。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开展宣传和培训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建立质量管理激励机制，对在质量管理工作中表现优秀的员工给予表彰和奖励，激发员工参与质量管理的积极性和热情。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建立激励机制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推广质量管理文化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质量监督检查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明确监督检查的重点和目标，包括产品质量、服务质量、过程质量等方面。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792" r="17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确定监督检查目标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根据目标，制定详细的监督检查计划，包括检查的时间、地点、人员、方法等。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制定监督检查计划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准备必要的检查工具，如检查表、记录本、相机等，以便进行现场记录和取证。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准备监督检查工具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制定监督检查计划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询问调查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与相关人员进行交流，了解产品、服务、过程等的实际情况，收集有关信息和数据。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现场检查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按照计划进行现场检查，对产品、服务、过程等进行全面细致的检查，记录发现的问题和不符合项。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取证和记录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对发现的问题和不符合项进行取证和记录，包括拍照、录像、填写检查表等。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实施监督检查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对检查发现的问题和不符合项进行分析，找出原因和影响因素。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分析检查结果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针对问题和不符合项，制定相应的改进措施和计划，明确责任人和完成时间。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制定改进措施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将检查结果和改进措施整理成检查报告，向相关部门和领导汇报，并跟踪改进措施的落实情况。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编写检查报告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监督检查结果分析与报告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https://d.book118.com/835003324044011042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2024-09-03T06:48:34.561</cp:lastPrinted>
  <dcterms:created xsi:type="dcterms:W3CDTF">2024-09-02T22:48:34Z</dcterms:created>
  <dcterms:modified xsi:type="dcterms:W3CDTF">2024-09-02T22:48:36Z</dcterms:modified>
</cp:coreProperties>
</file>