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67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8E97E-216B-443B-A78B-1C959400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D74C9-B6A4-4A07-A424-8D7DE420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909A0-29DD-4C49-A8DD-7D0BCA32D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063F4-96E5-4F52-9E82-263DA26E8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3B7DFF-590B-49B0-878E-8E84D8579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21300-25B9-4D3F-BC92-ECFB60A10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5351B-A3B8-41AF-9CC6-421B4ADFB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6FBA1-C0F4-469E-8C22-286216BB5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7F91D-0312-4602-B17E-475F1B6C6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7B014-8AA0-4708-90EC-78C6B866A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D1478-84C3-47D7-8539-595449621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102422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杭州电子科技大学开题报告模板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研究背景与意义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9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文献综述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5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8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研究内容与方法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9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2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预期成果与创新点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5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研究计划与进度安排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1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4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参考文献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https://d.book118.com/835010242212011042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杭州电子科技大学开题报告模板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2024-09-03T21:13:07.224</cp:lastPrinted>
  <dcterms:created xsi:type="dcterms:W3CDTF">2024-09-03T13:13:07Z</dcterms:created>
  <dcterms:modified xsi:type="dcterms:W3CDTF">2024-09-03T13:13:10Z</dcterms:modified>
</cp:coreProperties>
</file>