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109A6-AAC9-494A-BE43-A1E6CBBBB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D3227-1163-4190-9A9C-A9E963745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7C4B6-480E-456A-B97B-31605394C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03E58-852E-4E2F-BC9D-DE67A8A75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56A091-89B9-49B5-A848-38EFB5C78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060169-DF49-4BF3-9529-924003B0F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579A13-AB1A-48A8-9EA4-81F742F2D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9B701-9629-4C1D-AC14-181E2013C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BEA52-41C9-49FB-B5BA-158F80C9B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8DBE6-F961-4D6B-B31B-F0A4B53FE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9103E-E29A-40C0-BB60-5F854B40F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0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012243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护理文书与法律问题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护理文书的概述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护理文书的基本内容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护理文书的书写规范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护理文书与法律责任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护理文书的风险防范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护理文书与医疗纠纷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护理文书是医疗记录的重要组成部分，是医疗护理工作的法定证据，具有法律效力。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护理文书是指在医疗护理过程中，由医护人员记录的关于患者病情状况、治疗方案、护理措施等信息的文件资料。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护理文书是医疗护理工作的原始记录，能够提供全面、真实、客观的医疗护理信息，为患者诊疗、护理方案的制定提供依据。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护理文书是医疗纠纷处理的重要依据，能够证明医护人员是否履行了诊疗、护理职责，是否存在医疗差错或过失。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护理文书是医院管理和质量监控的重要手段，能够反映医院的管理水平和服务质量。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按照内容分类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可分为一般护理文书和特殊护理文书，一般护理文书包括体温单、医嘱单等，特殊护理文书包括重症护理记录单、新生儿护理记录单等。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按照用途分类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可分为病历、医嘱单、护理记录单、手术记录单等。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按照格式分类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可分为手写护理文书和电子护理文书，手写护理文书是指手工书写的护理文书，电子护理文书是指通过电子病历系统生成的电子化护理文书。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护理文书的基本内容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患者姓名、性别、年龄、联系方式等基本信息。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患者病史、过敏史、家族史等相关信息。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患者入院原因、病情状况、护理需求等医疗信息。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根据患者病情和护理需求，制定个性化的护理计划。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明确护理目标，包括预防并发症、促进康复等方面。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确定护理措施，包括日常护理、病情观察、用药指导等。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记录护理操作过程，如输液、换药、吸氧等。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记录患者病情状况和自身认知情况，如疼痛程度、认知能力等。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记录患者病情变化情况，如体温、血压、呼吸等生理指标。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对患者病情状况和自身认知情况进行评估。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对护理效果进行评价，如患者康复情况、并发症发生情况等。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根据评价结果，调整护理计划，优化护理措施。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护理文书的书写规范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护理文书必须准确反映患者的病情和护理措施，不能有任何夸大或缩小。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护理文书应当及时记录，确保信息的实时性和有效性。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护理文书应当全面、详细地记录患者的病情、护理措施和效果，不能有遗漏或缺失。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https://d.book118.com/835012243322011100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2024-09-08T21:56:04.168</cp:lastPrinted>
  <dcterms:created xsi:type="dcterms:W3CDTF">2024-09-08T13:56:04Z</dcterms:created>
  <dcterms:modified xsi:type="dcterms:W3CDTF">2024-09-08T13:56:06Z</dcterms:modified>
</cp:coreProperties>
</file>