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98" r:id="rId2"/>
    <p:sldMasterId id="2147483717"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2" r:id="rId26"/>
    <p:sldId id="324" r:id="rId27"/>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tags" Target="tags/tag300.xml" /><Relationship Id="rId29" Type="http://schemas.openxmlformats.org/officeDocument/2006/relationships/presProps" Target="presProps.xml" /><Relationship Id="rId3" Type="http://schemas.openxmlformats.org/officeDocument/2006/relationships/slideMaster" Target="slideMasters/slideMaster3.xml" /><Relationship Id="rId30" Type="http://schemas.openxmlformats.org/officeDocument/2006/relationships/viewProps" Target="viewProps.xml" /><Relationship Id="rId31" Type="http://schemas.openxmlformats.org/officeDocument/2006/relationships/theme" Target="theme/theme1.xml" /><Relationship Id="rId32"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5.xml" /><Relationship Id="rId11" Type="http://schemas.openxmlformats.org/officeDocument/2006/relationships/tags" Target="../tags/tag6.xml" /><Relationship Id="rId12" Type="http://schemas.openxmlformats.org/officeDocument/2006/relationships/tags" Target="../tags/tag7.xml" /><Relationship Id="rId13" Type="http://schemas.openxmlformats.org/officeDocument/2006/relationships/tags" Target="../tags/tag8.xml" /><Relationship Id="rId14" Type="http://schemas.openxmlformats.org/officeDocument/2006/relationships/tags" Target="../tags/tag9.xml" /><Relationship Id="rId15" Type="http://schemas.openxmlformats.org/officeDocument/2006/relationships/tags" Target="../tags/tag10.xml" /><Relationship Id="rId16"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image" Target="../media/image2.png" /><Relationship Id="rId4" Type="http://schemas.openxmlformats.org/officeDocument/2006/relationships/tags" Target="../tags/tag2.xml" /><Relationship Id="rId5" Type="http://schemas.openxmlformats.org/officeDocument/2006/relationships/image" Target="../media/image3.png" /><Relationship Id="rId6" Type="http://schemas.openxmlformats.org/officeDocument/2006/relationships/tags" Target="../tags/tag3.xml" /><Relationship Id="rId7" Type="http://schemas.openxmlformats.org/officeDocument/2006/relationships/image" Target="../media/image4.png" /><Relationship Id="rId8" Type="http://schemas.openxmlformats.org/officeDocument/2006/relationships/tags" Target="../tags/tag4.xml" /><Relationship Id="rId9" Type="http://schemas.openxmlformats.org/officeDocument/2006/relationships/image" Target="../media/image5.png"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22.xml" /><Relationship Id="rId11" Type="http://schemas.openxmlformats.org/officeDocument/2006/relationships/tags" Target="../tags/tag23.xml" /><Relationship Id="rId12" Type="http://schemas.openxmlformats.org/officeDocument/2006/relationships/tags" Target="../tags/tag24.xml" /><Relationship Id="rId13" Type="http://schemas.openxmlformats.org/officeDocument/2006/relationships/tags" Target="../tags/tag25.xml" /><Relationship Id="rId14" Type="http://schemas.openxmlformats.org/officeDocument/2006/relationships/slideMaster" Target="../slideMasters/slideMaster2.xml" /><Relationship Id="rId2" Type="http://schemas.openxmlformats.org/officeDocument/2006/relationships/tags" Target="../tags/tag16.xml" /><Relationship Id="rId3" Type="http://schemas.openxmlformats.org/officeDocument/2006/relationships/image" Target="../media/image5.png" /><Relationship Id="rId4" Type="http://schemas.openxmlformats.org/officeDocument/2006/relationships/tags" Target="../tags/tag17.xml" /><Relationship Id="rId5" Type="http://schemas.openxmlformats.org/officeDocument/2006/relationships/image" Target="../media/image2.png" /><Relationship Id="rId6" Type="http://schemas.openxmlformats.org/officeDocument/2006/relationships/tags" Target="../tags/tag18.xml" /><Relationship Id="rId7" Type="http://schemas.openxmlformats.org/officeDocument/2006/relationships/tags" Target="../tags/tag19.xml" /><Relationship Id="rId8" Type="http://schemas.openxmlformats.org/officeDocument/2006/relationships/tags" Target="../tags/tag20.xml" /><Relationship Id="rId9" Type="http://schemas.openxmlformats.org/officeDocument/2006/relationships/tags" Target="../tags/tag21.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32.xml" /><Relationship Id="rId11" Type="http://schemas.openxmlformats.org/officeDocument/2006/relationships/tags" Target="../tags/tag33.xml" /><Relationship Id="rId12" Type="http://schemas.openxmlformats.org/officeDocument/2006/relationships/slideMaster" Target="../slideMasters/slideMaster2.xml" /><Relationship Id="rId2" Type="http://schemas.openxmlformats.org/officeDocument/2006/relationships/tags" Target="../tags/tag26.xml" /><Relationship Id="rId3" Type="http://schemas.openxmlformats.org/officeDocument/2006/relationships/image" Target="../media/image4.png" /><Relationship Id="rId4" Type="http://schemas.openxmlformats.org/officeDocument/2006/relationships/tags" Target="../tags/tag27.xml" /><Relationship Id="rId5" Type="http://schemas.openxmlformats.org/officeDocument/2006/relationships/image" Target="../media/image6.png" /><Relationship Id="rId6" Type="http://schemas.openxmlformats.org/officeDocument/2006/relationships/tags" Target="../tags/tag28.xml" /><Relationship Id="rId7" Type="http://schemas.openxmlformats.org/officeDocument/2006/relationships/tags" Target="../tags/tag29.xml" /><Relationship Id="rId8" Type="http://schemas.openxmlformats.org/officeDocument/2006/relationships/tags" Target="../tags/tag30.xml" /><Relationship Id="rId9" Type="http://schemas.openxmlformats.org/officeDocument/2006/relationships/tags" Target="../tags/tag31.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tags" Target="../tags/tag37.xml" /><Relationship Id="rId5" Type="http://schemas.openxmlformats.org/officeDocument/2006/relationships/tags" Target="../tags/tag38.xml" /><Relationship Id="rId6" Type="http://schemas.openxmlformats.org/officeDocument/2006/relationships/tags" Target="../tags/tag39.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45.xml" /><Relationship Id="rId11" Type="http://schemas.openxmlformats.org/officeDocument/2006/relationships/tags" Target="../tags/tag46.xml" /><Relationship Id="rId12" Type="http://schemas.openxmlformats.org/officeDocument/2006/relationships/tags" Target="../tags/tag47.xml" /><Relationship Id="rId13" Type="http://schemas.openxmlformats.org/officeDocument/2006/relationships/tags" Target="../tags/tag48.xml" /><Relationship Id="rId14" Type="http://schemas.openxmlformats.org/officeDocument/2006/relationships/tags" Target="../tags/tag49.xml" /><Relationship Id="rId15" Type="http://schemas.openxmlformats.org/officeDocument/2006/relationships/tags" Target="../tags/tag50.xml" /><Relationship Id="rId16" Type="http://schemas.openxmlformats.org/officeDocument/2006/relationships/tags" Target="../tags/tag51.xml" /><Relationship Id="rId17" Type="http://schemas.openxmlformats.org/officeDocument/2006/relationships/slideMaster" Target="../slideMasters/slideMaster2.xml" /><Relationship Id="rId2" Type="http://schemas.openxmlformats.org/officeDocument/2006/relationships/tags" Target="../tags/tag40.xml" /><Relationship Id="rId3" Type="http://schemas.openxmlformats.org/officeDocument/2006/relationships/image" Target="../media/image3.png" /><Relationship Id="rId4" Type="http://schemas.openxmlformats.org/officeDocument/2006/relationships/tags" Target="../tags/tag41.xml" /><Relationship Id="rId5" Type="http://schemas.openxmlformats.org/officeDocument/2006/relationships/image" Target="../media/image7.png" /><Relationship Id="rId6" Type="http://schemas.openxmlformats.org/officeDocument/2006/relationships/tags" Target="../tags/tag42.xml" /><Relationship Id="rId7" Type="http://schemas.openxmlformats.org/officeDocument/2006/relationships/image" Target="../media/image2.png" /><Relationship Id="rId8" Type="http://schemas.openxmlformats.org/officeDocument/2006/relationships/tags" Target="../tags/tag43.xml" /><Relationship Id="rId9" Type="http://schemas.openxmlformats.org/officeDocument/2006/relationships/tags" Target="../tags/tag44.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56.xml" /><Relationship Id="rId2" Type="http://schemas.openxmlformats.org/officeDocument/2006/relationships/tags" Target="../tags/tag57.xml" /><Relationship Id="rId3" Type="http://schemas.openxmlformats.org/officeDocument/2006/relationships/tags" Target="../tags/tag58.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64.xml" /><Relationship Id="rId11" Type="http://schemas.openxmlformats.org/officeDocument/2006/relationships/tags" Target="../tags/tag65.xml" /><Relationship Id="rId12" Type="http://schemas.openxmlformats.org/officeDocument/2006/relationships/tags" Target="../tags/tag66.xml" /><Relationship Id="rId13" Type="http://schemas.openxmlformats.org/officeDocument/2006/relationships/slideMaster" Target="../slideMasters/slideMaster2.xml" /><Relationship Id="rId2" Type="http://schemas.openxmlformats.org/officeDocument/2006/relationships/tags" Target="../tags/tag59.xml" /><Relationship Id="rId3" Type="http://schemas.openxmlformats.org/officeDocument/2006/relationships/image" Target="../media/image3.png" /><Relationship Id="rId4" Type="http://schemas.openxmlformats.org/officeDocument/2006/relationships/tags" Target="../tags/tag60.xml" /><Relationship Id="rId5" Type="http://schemas.openxmlformats.org/officeDocument/2006/relationships/image" Target="../media/image7.png" /><Relationship Id="rId6" Type="http://schemas.openxmlformats.org/officeDocument/2006/relationships/tags" Target="../tags/tag61.xml" /><Relationship Id="rId7" Type="http://schemas.openxmlformats.org/officeDocument/2006/relationships/image" Target="../media/image2.png" /><Relationship Id="rId8" Type="http://schemas.openxmlformats.org/officeDocument/2006/relationships/tags" Target="../tags/tag62.xml" /><Relationship Id="rId9" Type="http://schemas.openxmlformats.org/officeDocument/2006/relationships/tags" Target="../tags/tag63.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67.xml" /><Relationship Id="rId2" Type="http://schemas.openxmlformats.org/officeDocument/2006/relationships/tags" Target="../tags/tag68.xml" /><Relationship Id="rId3" Type="http://schemas.openxmlformats.org/officeDocument/2006/relationships/tags" Target="../tags/tag69.xml" /><Relationship Id="rId4" Type="http://schemas.openxmlformats.org/officeDocument/2006/relationships/tags" Target="../tags/tag70.xml" /><Relationship Id="rId5" Type="http://schemas.openxmlformats.org/officeDocument/2006/relationships/tags" Target="../tags/tag71.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76.xml" /><Relationship Id="rId11" Type="http://schemas.openxmlformats.org/officeDocument/2006/relationships/tags" Target="../tags/tag77.xml" /><Relationship Id="rId12" Type="http://schemas.openxmlformats.org/officeDocument/2006/relationships/tags" Target="../tags/tag78.xml" /><Relationship Id="rId13" Type="http://schemas.openxmlformats.org/officeDocument/2006/relationships/tags" Target="../tags/tag79.xml" /><Relationship Id="rId14" Type="http://schemas.openxmlformats.org/officeDocument/2006/relationships/tags" Target="../tags/tag80.xml" /><Relationship Id="rId15" Type="http://schemas.openxmlformats.org/officeDocument/2006/relationships/tags" Target="../tags/tag81.xml" /><Relationship Id="rId16" Type="http://schemas.openxmlformats.org/officeDocument/2006/relationships/tags" Target="../tags/tag82.xml" /><Relationship Id="rId17" Type="http://schemas.openxmlformats.org/officeDocument/2006/relationships/slideMaster" Target="../slideMasters/slideMaster2.xml" /><Relationship Id="rId2" Type="http://schemas.openxmlformats.org/officeDocument/2006/relationships/tags" Target="../tags/tag72.xml" /><Relationship Id="rId3" Type="http://schemas.openxmlformats.org/officeDocument/2006/relationships/image" Target="../media/image2.png" /><Relationship Id="rId4" Type="http://schemas.openxmlformats.org/officeDocument/2006/relationships/tags" Target="../tags/tag73.xml" /><Relationship Id="rId5" Type="http://schemas.openxmlformats.org/officeDocument/2006/relationships/image" Target="../media/image3.png" /><Relationship Id="rId6" Type="http://schemas.openxmlformats.org/officeDocument/2006/relationships/tags" Target="../tags/tag74.xml" /><Relationship Id="rId7" Type="http://schemas.openxmlformats.org/officeDocument/2006/relationships/image" Target="../media/image4.png" /><Relationship Id="rId8" Type="http://schemas.openxmlformats.org/officeDocument/2006/relationships/tags" Target="../tags/tag75.xml" /><Relationship Id="rId9" Type="http://schemas.openxmlformats.org/officeDocument/2006/relationships/image" Target="../media/image5.png"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93.xml" /><Relationship Id="rId2" Type="http://schemas.openxmlformats.org/officeDocument/2006/relationships/image" Target="../media/image8.jpeg" /><Relationship Id="rId3" Type="http://schemas.openxmlformats.org/officeDocument/2006/relationships/tags" Target="../tags/tag94.xml" /><Relationship Id="rId4" Type="http://schemas.openxmlformats.org/officeDocument/2006/relationships/tags" Target="../tags/tag95.xml" /><Relationship Id="rId5" Type="http://schemas.openxmlformats.org/officeDocument/2006/relationships/tags" Target="../tags/tag96.xml" /><Relationship Id="rId6" Type="http://schemas.openxmlformats.org/officeDocument/2006/relationships/tags" Target="../tags/tag97.xml" /><Relationship Id="rId7" Type="http://schemas.openxmlformats.org/officeDocument/2006/relationships/tags" Target="../tags/tag98.xml" /><Relationship Id="rId8"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tags" Target="../tags/tag103.xml" /><Relationship Id="rId7" Type="http://schemas.openxmlformats.org/officeDocument/2006/relationships/tags" Target="../tags/tag104.xml" /><Relationship Id="rId8"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105.xml" /><Relationship Id="rId2" Type="http://schemas.openxmlformats.org/officeDocument/2006/relationships/image" Target="../media/image8.jpeg" /><Relationship Id="rId3" Type="http://schemas.openxmlformats.org/officeDocument/2006/relationships/tags" Target="../tags/tag106.xml" /><Relationship Id="rId4" Type="http://schemas.openxmlformats.org/officeDocument/2006/relationships/tags" Target="../tags/tag107.xml" /><Relationship Id="rId5" Type="http://schemas.openxmlformats.org/officeDocument/2006/relationships/tags" Target="../tags/tag108.xml" /><Relationship Id="rId6" Type="http://schemas.openxmlformats.org/officeDocument/2006/relationships/tags" Target="../tags/tag109.xml" /><Relationship Id="rId7"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110.xml" /><Relationship Id="rId3" Type="http://schemas.openxmlformats.org/officeDocument/2006/relationships/tags" Target="../tags/tag111.xml" /><Relationship Id="rId4" Type="http://schemas.openxmlformats.org/officeDocument/2006/relationships/tags" Target="../tags/tag112.xml" /><Relationship Id="rId5" Type="http://schemas.openxmlformats.org/officeDocument/2006/relationships/tags" Target="../tags/tag113.xml" /><Relationship Id="rId6" Type="http://schemas.openxmlformats.org/officeDocument/2006/relationships/tags" Target="../tags/tag114.xml" /><Relationship Id="rId7" Type="http://schemas.openxmlformats.org/officeDocument/2006/relationships/tags" Target="../tags/tag115.xml" /><Relationship Id="rId8" Type="http://schemas.openxmlformats.org/officeDocument/2006/relationships/tags" Target="../tags/tag116.xml" /><Relationship Id="rId9"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image" Target="../media/image9.png" /><Relationship Id="rId10" Type="http://schemas.openxmlformats.org/officeDocument/2006/relationships/tags" Target="../tags/tag125.xml" /><Relationship Id="rId11" Type="http://schemas.openxmlformats.org/officeDocument/2006/relationships/slideMaster" Target="../slideMasters/slideMaster3.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tags" Target="../tags/tag119.xml" /><Relationship Id="rId5" Type="http://schemas.openxmlformats.org/officeDocument/2006/relationships/tags" Target="../tags/tag120.xml" /><Relationship Id="rId6" Type="http://schemas.openxmlformats.org/officeDocument/2006/relationships/tags" Target="../tags/tag121.xml" /><Relationship Id="rId7" Type="http://schemas.openxmlformats.org/officeDocument/2006/relationships/tags" Target="../tags/tag122.xml" /><Relationship Id="rId8" Type="http://schemas.openxmlformats.org/officeDocument/2006/relationships/tags" Target="../tags/tag123.xml" /><Relationship Id="rId9" Type="http://schemas.openxmlformats.org/officeDocument/2006/relationships/tags" Target="../tags/tag124.xml" /></Relationships>
</file>

<file path=ppt/slideLayouts/_rels/slideLayout28.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126.xml" /><Relationship Id="rId3" Type="http://schemas.openxmlformats.org/officeDocument/2006/relationships/tags" Target="../tags/tag127.xml" /><Relationship Id="rId4" Type="http://schemas.openxmlformats.org/officeDocument/2006/relationships/tags" Target="../tags/tag128.xml" /><Relationship Id="rId5" Type="http://schemas.openxmlformats.org/officeDocument/2006/relationships/tags" Target="../tags/tag129.xml" /><Relationship Id="rId6" Type="http://schemas.openxmlformats.org/officeDocument/2006/relationships/tags" Target="../tags/tag130.xml" /><Relationship Id="rId7"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131.xml" /><Relationship Id="rId3" Type="http://schemas.openxmlformats.org/officeDocument/2006/relationships/tags" Target="../tags/tag132.xml" /><Relationship Id="rId4" Type="http://schemas.openxmlformats.org/officeDocument/2006/relationships/tags" Target="../tags/tag133.xml" /><Relationship Id="rId5" Type="http://schemas.openxmlformats.org/officeDocument/2006/relationships/tags" Target="../tags/tag134.xml" /><Relationship Id="rId6"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tags" Target="../tags/tag135.xml" /><Relationship Id="rId3" Type="http://schemas.openxmlformats.org/officeDocument/2006/relationships/tags" Target="../tags/tag136.xml" /><Relationship Id="rId4" Type="http://schemas.openxmlformats.org/officeDocument/2006/relationships/tags" Target="../tags/tag137.xml" /><Relationship Id="rId5" Type="http://schemas.openxmlformats.org/officeDocument/2006/relationships/tags" Target="../tags/tag138.xml" /><Relationship Id="rId6" Type="http://schemas.openxmlformats.org/officeDocument/2006/relationships/tags" Target="../tags/tag139.xml" /><Relationship Id="rId7" Type="http://schemas.openxmlformats.org/officeDocument/2006/relationships/tags" Target="../tags/tag140.xml" /><Relationship Id="rId8" Type="http://schemas.openxmlformats.org/officeDocument/2006/relationships/tags" Target="../tags/tag141.xml" /><Relationship Id="rId9"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tags" Target="../tags/tag142.xml" /><Relationship Id="rId10" Type="http://schemas.openxmlformats.org/officeDocument/2006/relationships/slideMaster" Target="../slideMasters/slideMaster3.xml" /><Relationship Id="rId2" Type="http://schemas.openxmlformats.org/officeDocument/2006/relationships/tags" Target="../tags/tag143.xml" /><Relationship Id="rId3" Type="http://schemas.openxmlformats.org/officeDocument/2006/relationships/image" Target="../media/image10.png" /><Relationship Id="rId4" Type="http://schemas.openxmlformats.org/officeDocument/2006/relationships/tags" Target="../tags/tag144.xml" /><Relationship Id="rId5" Type="http://schemas.openxmlformats.org/officeDocument/2006/relationships/tags" Target="../tags/tag145.xml" /><Relationship Id="rId6" Type="http://schemas.openxmlformats.org/officeDocument/2006/relationships/tags" Target="../tags/tag146.xml" /><Relationship Id="rId7" Type="http://schemas.openxmlformats.org/officeDocument/2006/relationships/tags" Target="../tags/tag147.xml" /><Relationship Id="rId8" Type="http://schemas.openxmlformats.org/officeDocument/2006/relationships/tags" Target="../tags/tag148.xml" /><Relationship Id="rId9" Type="http://schemas.openxmlformats.org/officeDocument/2006/relationships/tags" Target="../tags/tag149.xml" /></Relationships>
</file>

<file path=ppt/slideLayouts/_rels/slideLayout32.xml.rels>&#65279;<?xml version="1.0" encoding="utf-8" standalone="yes"?><Relationships xmlns="http://schemas.openxmlformats.org/package/2006/relationships"><Relationship Id="rId1" Type="http://schemas.openxmlformats.org/officeDocument/2006/relationships/tags" Target="../tags/tag150.xml" /><Relationship Id="rId2" Type="http://schemas.openxmlformats.org/officeDocument/2006/relationships/tags" Target="../tags/tag151.xml" /><Relationship Id="rId3" Type="http://schemas.openxmlformats.org/officeDocument/2006/relationships/image" Target="../media/image10.png" /><Relationship Id="rId4" Type="http://schemas.openxmlformats.org/officeDocument/2006/relationships/tags" Target="../tags/tag152.xml" /><Relationship Id="rId5" Type="http://schemas.openxmlformats.org/officeDocument/2006/relationships/tags" Target="../tags/tag153.xml" /><Relationship Id="rId6" Type="http://schemas.openxmlformats.org/officeDocument/2006/relationships/tags" Target="../tags/tag154.xml" /><Relationship Id="rId7" Type="http://schemas.openxmlformats.org/officeDocument/2006/relationships/tags" Target="../tags/tag155.xml" /><Relationship Id="rId8" Type="http://schemas.openxmlformats.org/officeDocument/2006/relationships/tags" Target="../tags/tag156.xml" /><Relationship Id="rId9"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tags" Target="../tags/tag157.xml" /><Relationship Id="rId10" Type="http://schemas.openxmlformats.org/officeDocument/2006/relationships/tags" Target="../tags/tag165.xml" /><Relationship Id="rId11" Type="http://schemas.openxmlformats.org/officeDocument/2006/relationships/slideMaster" Target="../slideMasters/slideMaster3.xml" /><Relationship Id="rId2" Type="http://schemas.openxmlformats.org/officeDocument/2006/relationships/image" Target="../media/image8.jpeg" /><Relationship Id="rId3" Type="http://schemas.openxmlformats.org/officeDocument/2006/relationships/tags" Target="../tags/tag158.xml" /><Relationship Id="rId4" Type="http://schemas.openxmlformats.org/officeDocument/2006/relationships/tags" Target="../tags/tag159.xml" /><Relationship Id="rId5" Type="http://schemas.openxmlformats.org/officeDocument/2006/relationships/tags" Target="../tags/tag160.xml" /><Relationship Id="rId6" Type="http://schemas.openxmlformats.org/officeDocument/2006/relationships/tags" Target="../tags/tag161.xml" /><Relationship Id="rId7" Type="http://schemas.openxmlformats.org/officeDocument/2006/relationships/tags" Target="../tags/tag162.xml" /><Relationship Id="rId8" Type="http://schemas.openxmlformats.org/officeDocument/2006/relationships/tags" Target="../tags/tag163.xml" /><Relationship Id="rId9" Type="http://schemas.openxmlformats.org/officeDocument/2006/relationships/tags" Target="../tags/tag164.xml" /></Relationships>
</file>

<file path=ppt/slideLayouts/_rels/slideLayout34.xml.rels>&#65279;<?xml version="1.0" encoding="utf-8" standalone="yes"?><Relationships xmlns="http://schemas.openxmlformats.org/package/2006/relationships"><Relationship Id="rId1" Type="http://schemas.openxmlformats.org/officeDocument/2006/relationships/tags" Target="../tags/tag166.xml" /><Relationship Id="rId2" Type="http://schemas.openxmlformats.org/officeDocument/2006/relationships/tags" Target="../tags/tag167.xml" /><Relationship Id="rId3" Type="http://schemas.openxmlformats.org/officeDocument/2006/relationships/tags" Target="../tags/tag168.xml" /><Relationship Id="rId4" Type="http://schemas.openxmlformats.org/officeDocument/2006/relationships/tags" Target="../tags/tag169.xml" /><Relationship Id="rId5" Type="http://schemas.openxmlformats.org/officeDocument/2006/relationships/image" Target="../media/image11.png" /><Relationship Id="rId6" Type="http://schemas.openxmlformats.org/officeDocument/2006/relationships/slideMaster" Target="../slideMasters/slideMaster3.xml" /></Relationships>
</file>

<file path=ppt/slideLayouts/_rels/slideLayout35.xml.rels>&#65279;<?xml version="1.0" encoding="utf-8" standalone="yes"?><Relationships xmlns="http://schemas.openxmlformats.org/package/2006/relationships"><Relationship Id="rId1" Type="http://schemas.openxmlformats.org/officeDocument/2006/relationships/tags" Target="../tags/tag170.xml" /><Relationship Id="rId2" Type="http://schemas.openxmlformats.org/officeDocument/2006/relationships/image" Target="../media/image10.png" /><Relationship Id="rId3" Type="http://schemas.openxmlformats.org/officeDocument/2006/relationships/tags" Target="../tags/tag171.xml" /><Relationship Id="rId4" Type="http://schemas.openxmlformats.org/officeDocument/2006/relationships/tags" Target="../tags/tag172.xml" /><Relationship Id="rId5" Type="http://schemas.openxmlformats.org/officeDocument/2006/relationships/tags" Target="../tags/tag173.xml" /><Relationship Id="rId6" Type="http://schemas.openxmlformats.org/officeDocument/2006/relationships/tags" Target="../tags/tag174.xml" /><Relationship Id="rId7" Type="http://schemas.openxmlformats.org/officeDocument/2006/relationships/tags" Target="../tags/tag175.xml" /><Relationship Id="rId8" Type="http://schemas.openxmlformats.org/officeDocument/2006/relationships/tags" Target="../tags/tag176.xml" /><Relationship Id="rId9" Type="http://schemas.openxmlformats.org/officeDocument/2006/relationships/slideMaster" Target="../slideMasters/slideMaster3.xml" /></Relationships>
</file>

<file path=ppt/slideLayouts/_rels/slideLayout36.xml.rels>&#65279;<?xml version="1.0" encoding="utf-8" standalone="yes"?><Relationships xmlns="http://schemas.openxmlformats.org/package/2006/relationships"><Relationship Id="rId1" Type="http://schemas.openxmlformats.org/officeDocument/2006/relationships/tags" Target="../tags/tag177.xml" /><Relationship Id="rId2" Type="http://schemas.openxmlformats.org/officeDocument/2006/relationships/tags" Target="../tags/tag178.xml" /><Relationship Id="rId3" Type="http://schemas.openxmlformats.org/officeDocument/2006/relationships/tags" Target="../tags/tag179.xml" /><Relationship Id="rId4" Type="http://schemas.openxmlformats.org/officeDocument/2006/relationships/tags" Target="../tags/tag180.xml" /><Relationship Id="rId5" Type="http://schemas.openxmlformats.org/officeDocument/2006/relationships/tags" Target="../tags/tag181.xml" /><Relationship Id="rId6" Type="http://schemas.openxmlformats.org/officeDocument/2006/relationships/tags" Target="../tags/tag182.xml" /><Relationship Id="rId7" Type="http://schemas.openxmlformats.org/officeDocument/2006/relationships/tags" Target="../tags/tag183.xml" /><Relationship Id="rId8" Type="http://schemas.openxmlformats.org/officeDocument/2006/relationships/image" Target="../media/image11.png" /><Relationship Id="rId9" Type="http://schemas.openxmlformats.org/officeDocument/2006/relationships/slideMaster" Target="../slideMasters/slideMaster3.xml" /></Relationships>
</file>

<file path=ppt/slideLayouts/_rels/slideLayout37.xml.rels>&#65279;<?xml version="1.0" encoding="utf-8" standalone="yes"?><Relationships xmlns="http://schemas.openxmlformats.org/package/2006/relationships"><Relationship Id="rId1" Type="http://schemas.openxmlformats.org/officeDocument/2006/relationships/tags" Target="../tags/tag184.xml" /><Relationship Id="rId2" Type="http://schemas.openxmlformats.org/officeDocument/2006/relationships/tags" Target="../tags/tag185.xml" /><Relationship Id="rId3" Type="http://schemas.openxmlformats.org/officeDocument/2006/relationships/tags" Target="../tags/tag186.xml" /><Relationship Id="rId4" Type="http://schemas.openxmlformats.org/officeDocument/2006/relationships/tags" Target="../tags/tag187.xml" /><Relationship Id="rId5" Type="http://schemas.openxmlformats.org/officeDocument/2006/relationships/tags" Target="../tags/tag188.xml" /><Relationship Id="rId6" Type="http://schemas.openxmlformats.org/officeDocument/2006/relationships/tags" Target="../tags/tag189.xml" /><Relationship Id="rId7" Type="http://schemas.openxmlformats.org/officeDocument/2006/relationships/tags" Target="../tags/tag190.xml" /><Relationship Id="rId8" Type="http://schemas.openxmlformats.org/officeDocument/2006/relationships/image" Target="../media/image11.png" /><Relationship Id="rId9" Type="http://schemas.openxmlformats.org/officeDocument/2006/relationships/slideMaster" Target="../slideMasters/slideMaster3.xml" /></Relationships>
</file>

<file path=ppt/slideLayouts/_rels/slideLayout38.xml.rels>&#65279;<?xml version="1.0" encoding="utf-8" standalone="yes"?><Relationships xmlns="http://schemas.openxmlformats.org/package/2006/relationships"><Relationship Id="rId1" Type="http://schemas.openxmlformats.org/officeDocument/2006/relationships/tags" Target="../tags/tag191.xml" /><Relationship Id="rId2" Type="http://schemas.openxmlformats.org/officeDocument/2006/relationships/tags" Target="../tags/tag192.xml" /><Relationship Id="rId3" Type="http://schemas.openxmlformats.org/officeDocument/2006/relationships/tags" Target="../tags/tag193.xml" /><Relationship Id="rId4" Type="http://schemas.openxmlformats.org/officeDocument/2006/relationships/tags" Target="../tags/tag194.xml" /><Relationship Id="rId5" Type="http://schemas.openxmlformats.org/officeDocument/2006/relationships/tags" Target="../tags/tag195.xml" /><Relationship Id="rId6" Type="http://schemas.openxmlformats.org/officeDocument/2006/relationships/tags" Target="../tags/tag196.xml" /><Relationship Id="rId7" Type="http://schemas.openxmlformats.org/officeDocument/2006/relationships/tags" Target="../tags/tag197.xml" /><Relationship Id="rId8" Type="http://schemas.openxmlformats.org/officeDocument/2006/relationships/image" Target="../media/image11.png" /><Relationship Id="rId9" Type="http://schemas.openxmlformats.org/officeDocument/2006/relationships/slideMaster" Target="../slideMasters/slideMaster3.xml" /></Relationships>
</file>

<file path=ppt/slideLayouts/_rels/slideLayout39.xml.rels>&#65279;<?xml version="1.0" encoding="utf-8" standalone="yes"?><Relationships xmlns="http://schemas.openxmlformats.org/package/2006/relationships"><Relationship Id="rId1" Type="http://schemas.openxmlformats.org/officeDocument/2006/relationships/tags" Target="../tags/tag198.xml" /><Relationship Id="rId10" Type="http://schemas.openxmlformats.org/officeDocument/2006/relationships/image" Target="../media/image11.png" /><Relationship Id="rId11" Type="http://schemas.openxmlformats.org/officeDocument/2006/relationships/slideMaster" Target="../slideMasters/slideMaster3.xml" /><Relationship Id="rId2" Type="http://schemas.openxmlformats.org/officeDocument/2006/relationships/tags" Target="../tags/tag199.xml" /><Relationship Id="rId3" Type="http://schemas.openxmlformats.org/officeDocument/2006/relationships/tags" Target="../tags/tag200.xml" /><Relationship Id="rId4" Type="http://schemas.openxmlformats.org/officeDocument/2006/relationships/tags" Target="../tags/tag201.xml" /><Relationship Id="rId5" Type="http://schemas.openxmlformats.org/officeDocument/2006/relationships/tags" Target="../tags/tag202.xml" /><Relationship Id="rId6" Type="http://schemas.openxmlformats.org/officeDocument/2006/relationships/tags" Target="../tags/tag203.xml" /><Relationship Id="rId7" Type="http://schemas.openxmlformats.org/officeDocument/2006/relationships/tags" Target="../tags/tag204.xml" /><Relationship Id="rId8" Type="http://schemas.openxmlformats.org/officeDocument/2006/relationships/tags" Target="../tags/tag205.xml" /><Relationship Id="rId9" Type="http://schemas.openxmlformats.org/officeDocument/2006/relationships/tags" Target="../tags/tag206.xml" /></Relationships>
</file>

<file path=ppt/slideLayouts/_rels/slideLayout40.xml.rels>&#65279;<?xml version="1.0" encoding="utf-8" standalone="yes"?><Relationships xmlns="http://schemas.openxmlformats.org/package/2006/relationships"><Relationship Id="rId1" Type="http://schemas.openxmlformats.org/officeDocument/2006/relationships/tags" Target="../tags/tag207.xml" /><Relationship Id="rId2" Type="http://schemas.openxmlformats.org/officeDocument/2006/relationships/tags" Target="../tags/tag208.xml" /><Relationship Id="rId3" Type="http://schemas.openxmlformats.org/officeDocument/2006/relationships/tags" Target="../tags/tag209.xml" /><Relationship Id="rId4" Type="http://schemas.openxmlformats.org/officeDocument/2006/relationships/tags" Target="../tags/tag210.xml" /><Relationship Id="rId5" Type="http://schemas.openxmlformats.org/officeDocument/2006/relationships/tags" Target="../tags/tag211.xml" /><Relationship Id="rId6" Type="http://schemas.openxmlformats.org/officeDocument/2006/relationships/tags" Target="../tags/tag212.xml" /><Relationship Id="rId7" Type="http://schemas.openxmlformats.org/officeDocument/2006/relationships/image" Target="../media/image11.png" /><Relationship Id="rId8"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C45E65C-38AB-428F-BACD-0005305A83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A60611-6390-4754-8617-C237EBB69A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A758048-66E6-453C-9B0D-43A1597E01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6D029B2-9C67-4F1A-A902-FC86104A89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6204B8D-3C99-4C6C-B2CA-35413CA0EBA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94C4A2-D504-412B-BD21-226FAFF14E8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61EC162-6064-423D-8BBA-9020F6F4CEB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3492CBB-1F81-43B5-BFCF-0C3211A7FC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A43694-DE12-4054-91EB-93E0F6FC03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286352-CC67-4E00-A7B7-DE4F87B976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28FE22-4FF7-46E1-9CAD-252333F0D3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spTree>
      <p:nvGrpSpPr>
        <p:cNvPr id="1" name=""/>
        <p:cNvGrpSpPr/>
        <p:nvPr/>
      </p:nvGrpSpPr>
      <p:grpSpPr>
        <a:xfrm>
          <a:off x="0" y="0"/>
          <a:ext cx="0" cy="0"/>
        </a:xfrm>
      </p:grpSpPr>
      <p:pic>
        <p:nvPicPr>
          <p:cNvPr id="12" name="图片 11"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3" name="图片 12" descr="5"/>
          <p:cNvPicPr/>
          <p:nvPr userDrawn="1">
            <p:custDataLst>
              <p:tags r:id="rId4"/>
            </p:custDataLst>
          </p:nvPr>
        </p:nvPicPr>
        <p:blipFill>
          <a:blip r:embed="rId3"/>
          <a:srcRect l="9260" t="41715" r="73878" b="28140"/>
          <a:stretch>
            <a:fillRect/>
          </a:stretch>
        </p:blipFill>
        <p:spPr>
          <a:xfrm>
            <a:off x="0" y="0"/>
            <a:ext cx="2098354" cy="1895930"/>
          </a:xfrm>
          <a:prstGeom prst="rect">
            <a:avLst/>
          </a:prstGeom>
        </p:spPr>
      </p:pic>
      <p:pic>
        <p:nvPicPr>
          <p:cNvPr id="15" name="图片 14" descr="4"/>
          <p:cNvPicPr/>
          <p:nvPr userDrawn="1">
            <p:custDataLst>
              <p:tags r:id="rId6"/>
            </p:custDataLst>
          </p:nvPr>
        </p:nvPicPr>
        <p:blipFill>
          <a:blip r:embed="rId5"/>
          <a:srcRect l="59117" t="22040" r="1526" b="27731"/>
          <a:stretch>
            <a:fillRect/>
          </a:stretch>
        </p:blipFill>
        <p:spPr>
          <a:xfrm>
            <a:off x="8011983" y="0"/>
            <a:ext cx="4180017" cy="2670162"/>
          </a:xfrm>
          <a:prstGeom prst="rect">
            <a:avLst/>
          </a:prstGeom>
        </p:spPr>
      </p:pic>
      <p:pic>
        <p:nvPicPr>
          <p:cNvPr id="16" name="图片 15" descr="6"/>
          <p:cNvPicPr/>
          <p:nvPr userDrawn="1">
            <p:custDataLst>
              <p:tags r:id="rId8"/>
            </p:custDataLst>
          </p:nvPr>
        </p:nvPicPr>
        <p:blipFill>
          <a:blip r:embed="rId7"/>
          <a:srcRect t="59087"/>
          <a:stretch>
            <a:fillRect/>
          </a:stretch>
        </p:blipFill>
        <p:spPr>
          <a:xfrm>
            <a:off x="1200" y="4377383"/>
            <a:ext cx="12189600" cy="2480617"/>
          </a:xfrm>
          <a:prstGeom prst="rect">
            <a:avLst/>
          </a:prstGeom>
        </p:spPr>
      </p:pic>
      <p:pic>
        <p:nvPicPr>
          <p:cNvPr id="17" name="图片 16" descr="1"/>
          <p:cNvPicPr/>
          <p:nvPr userDrawn="1">
            <p:custDataLst>
              <p:tags r:id="rId10"/>
            </p:custDataLst>
          </p:nvPr>
        </p:nvPicPr>
        <p:blipFill>
          <a:blip r:embed="rId9"/>
          <a:srcRect l="38271" t="59123" r="36720"/>
          <a:stretch>
            <a:fillRect/>
          </a:stretch>
        </p:blipFill>
        <p:spPr>
          <a:xfrm>
            <a:off x="7221638" y="2794883"/>
            <a:ext cx="4970362" cy="4063117"/>
          </a:xfrm>
          <a:prstGeom prst="rect">
            <a:avLst/>
          </a:prstGeom>
        </p:spPr>
      </p:pic>
      <p:sp>
        <p:nvSpPr>
          <p:cNvPr id="2" name="标题 1"/>
          <p:cNvSpPr>
            <a:spLocks noGrp="1"/>
          </p:cNvSpPr>
          <p:nvPr>
            <p:ph type="ctrTitle"/>
            <p:custDataLst>
              <p:tags r:id="rId11"/>
            </p:custDataLst>
          </p:nvPr>
        </p:nvSpPr>
        <p:spPr>
          <a:xfrm>
            <a:off x="742966" y="1984619"/>
            <a:ext cx="6611186" cy="2122805"/>
          </a:xfrm>
        </p:spPr>
        <p:txBody>
          <a:bodyPr vert="horz" wrap="square" lIns="101600" tIns="38100" rIns="76200" bIns="38100" rtlCol="0" anchor="b" anchorCtr="0">
            <a:normAutofit/>
          </a:bodyPr>
          <a:lstStyle>
            <a:lvl1pPr marL="0" indent="0">
              <a:buFont typeface="Arial" pitchFamily="34" charset="0"/>
              <a:buNone/>
              <a:defRPr kumimoji="0" lang="zh-CN" altLang="en-US" sz="5800" b="1" i="0" u="none" strike="noStrike" cap="none" spc="550" normalizeH="0" baseline="0">
                <a:solidFill>
                  <a:schemeClr val="dk1">
                    <a:lumMod val="100000"/>
                  </a:schemeClr>
                </a:solidFill>
                <a:uFillTx/>
                <a:latin typeface="+mj-ea"/>
                <a:ea typeface="+mj-ea"/>
                <a:cs typeface="+mn-cs"/>
              </a:defRPr>
            </a:lvl1pPr>
          </a:lstStyle>
          <a:p>
            <a:pPr marL="0" marR="0" lvl="0" fontAlgn="auto">
              <a:buClrTx/>
              <a:buSzTx/>
              <a:buFontTx/>
            </a:pPr>
            <a:r>
              <a:rPr lang="zh-CN" altLang="en-US"/>
              <a:t>单击此处编辑母版标题样式</a:t>
            </a:r>
            <a:endParaRPr lang="zh-CN" altLang="en-US"/>
          </a:p>
        </p:txBody>
      </p:sp>
      <p:sp>
        <p:nvSpPr>
          <p:cNvPr id="3" name="副标题 2"/>
          <p:cNvSpPr>
            <a:spLocks noGrp="1"/>
          </p:cNvSpPr>
          <p:nvPr>
            <p:ph type="subTitle" idx="1" hasCustomPrompt="1"/>
            <p:custDataLst>
              <p:tags r:id="rId12"/>
            </p:custDataLst>
          </p:nvPr>
        </p:nvSpPr>
        <p:spPr>
          <a:xfrm>
            <a:off x="742966" y="4231250"/>
            <a:ext cx="6611186" cy="894930"/>
          </a:xfrm>
        </p:spPr>
        <p:txBody>
          <a:bodyPr vert="horz" wrap="square" lIns="101600" tIns="0" rIns="82550" bIns="0" rtlCol="0" anchor="t" anchorCtr="0">
            <a:normAutofit/>
          </a:bodyPr>
          <a:lstStyle>
            <a:lvl1pPr marL="0" indent="0">
              <a:buNone/>
              <a:defRPr kumimoji="0" lang="zh-CN" altLang="en-US" sz="1800" b="0" i="0" u="none" strike="noStrike" cap="none" spc="0" normalizeH="0" baseline="0">
                <a:solidFill>
                  <a:schemeClr val="dk1">
                    <a:lumMod val="100000"/>
                  </a:schemeClr>
                </a:solidFill>
                <a:uFillTx/>
                <a:latin typeface="+mn-ea"/>
                <a:ea typeface="+mn-ea"/>
              </a:defRPr>
            </a:lvl1pPr>
          </a:lstStyle>
          <a:p>
            <a:pPr marL="57150" marR="0" lvl="0" indent="-285750" fontAlgn="auto">
              <a:lnSpc>
                <a:spcPct val="100000"/>
              </a:lnSpc>
              <a:spcBef>
                <a:spcPct val="0"/>
              </a:spcBef>
              <a:spcAft>
                <a:spcPts val="1000"/>
              </a:spcAft>
              <a:buClrTx/>
              <a:buSzTx/>
            </a:pPr>
            <a:r>
              <a:rPr lang="zh-CN" altLang="en-US"/>
              <a:t>单击此处编辑副标题</a:t>
            </a:r>
            <a:endParaRPr lang="zh-CN" altLang="en-US"/>
          </a:p>
        </p:txBody>
      </p:sp>
      <p:sp>
        <p:nvSpPr>
          <p:cNvPr id="4" name="日期占位符 3"/>
          <p:cNvSpPr>
            <a:spLocks noGrp="1"/>
          </p:cNvSpPr>
          <p:nvPr>
            <p:ph type="dt" sz="half" idx="10"/>
            <p:custDataLst>
              <p:tags r:id="rId13"/>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14"/>
            </p:custDataLst>
          </p:nvPr>
        </p:nvSpPr>
        <p:spPr/>
        <p:txBody>
          <a:bodyPr>
            <a:normAutofit/>
          </a:bodyPr>
          <a:lstStyle/>
          <a:p>
            <a:endParaRPr lang="zh-CN" altLang="en-US"/>
          </a:p>
        </p:txBody>
      </p:sp>
      <p:sp>
        <p:nvSpPr>
          <p:cNvPr id="6" name="灯片编号占位符 5"/>
          <p:cNvSpPr>
            <a:spLocks noGrp="1"/>
          </p:cNvSpPr>
          <p:nvPr>
            <p:ph type="sldNum" sz="quarter" idx="12"/>
            <p:custDataLst>
              <p:tags r:id="rId15"/>
            </p:custDataLst>
          </p:nvPr>
        </p:nvSpPr>
        <p:spPr>
          <a:xfrm>
            <a:off x="8610600" y="6356350"/>
            <a:ext cx="2743200" cy="365125"/>
          </a:xfrm>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wrap="square">
            <a:normAutofit/>
          </a:bodyPr>
          <a:lstStyle/>
          <a:p>
            <a:r>
              <a:rPr lang="zh-CN" altLang="en-US"/>
              <a:t>单击此处编辑母版标题样式</a:t>
            </a:r>
            <a:endParaRPr lang="zh-CN" altLang="en-US"/>
          </a:p>
        </p:txBody>
      </p:sp>
      <p:sp>
        <p:nvSpPr>
          <p:cNvPr id="3" name="内容占位符 2"/>
          <p:cNvSpPr>
            <a:spLocks noGrp="1"/>
          </p:cNvSpPr>
          <p:nvPr>
            <p:ph idx="1"/>
            <p:custDataLst>
              <p:tags r:id="rId2"/>
            </p:custDataLst>
          </p:nvPr>
        </p:nvSpPr>
        <p:spPr/>
        <p:txBody>
          <a:bodyPr wrap="square">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1" name=""/>
        <p:cNvGrpSpPr/>
        <p:nvPr/>
      </p:nvGrpSpPr>
      <p:grpSpPr>
        <a:xfrm>
          <a:off x="0" y="0"/>
          <a:ext cx="0" cy="0"/>
        </a:xfrm>
      </p:grpSpPr>
      <p:pic>
        <p:nvPicPr>
          <p:cNvPr id="4" name="图片 3"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1" name="图片 10" descr="1"/>
          <p:cNvPicPr/>
          <p:nvPr userDrawn="1">
            <p:custDataLst>
              <p:tags r:id="rId4"/>
            </p:custDataLst>
          </p:nvPr>
        </p:nvPicPr>
        <p:blipFill>
          <a:blip r:embed="rId3"/>
          <a:srcRect l="39499" t="51006" r="37786" b="409"/>
          <a:stretch>
            <a:fillRect/>
          </a:stretch>
        </p:blipFill>
        <p:spPr>
          <a:xfrm>
            <a:off x="0" y="2349736"/>
            <a:ext cx="4218048" cy="4508264"/>
          </a:xfrm>
          <a:prstGeom prst="rect">
            <a:avLst/>
          </a:prstGeom>
        </p:spPr>
      </p:pic>
      <p:pic>
        <p:nvPicPr>
          <p:cNvPr id="12" name="图片 11" descr="5"/>
          <p:cNvPicPr/>
          <p:nvPr userDrawn="1">
            <p:custDataLst>
              <p:tags r:id="rId6"/>
            </p:custDataLst>
          </p:nvPr>
        </p:nvPicPr>
        <p:blipFill>
          <a:blip r:embed="rId5"/>
          <a:srcRect l="11658" t="44445" r="75472" b="18031"/>
          <a:stretch>
            <a:fillRect/>
          </a:stretch>
        </p:blipFill>
        <p:spPr>
          <a:xfrm>
            <a:off x="10371455" y="171450"/>
            <a:ext cx="1620520" cy="2348230"/>
          </a:xfrm>
          <a:prstGeom prst="rect">
            <a:avLst/>
          </a:prstGeom>
        </p:spPr>
      </p:pic>
      <p:sp>
        <p:nvSpPr>
          <p:cNvPr id="2" name="标题 1"/>
          <p:cNvSpPr>
            <a:spLocks noGrp="1"/>
          </p:cNvSpPr>
          <p:nvPr>
            <p:ph type="title" hasCustomPrompt="1"/>
            <p:custDataLst>
              <p:tags r:id="rId7"/>
            </p:custDataLst>
          </p:nvPr>
        </p:nvSpPr>
        <p:spPr>
          <a:xfrm>
            <a:off x="5539502" y="1080408"/>
            <a:ext cx="5158978" cy="958322"/>
          </a:xfrm>
        </p:spPr>
        <p:txBody>
          <a:bodyPr vert="horz" wrap="square" tIns="0" bIns="0" rtlCol="0" anchor="b" anchorCtr="0">
            <a:normAutofit fontScale="90000"/>
          </a:bodyPr>
          <a:lstStyle>
            <a:lvl1pPr>
              <a:defRPr lang="zh-CN" altLang="en-US" sz="6000" b="1" i="0" spc="430">
                <a:solidFill>
                  <a:schemeClr val="dk1">
                    <a:lumMod val="100000"/>
                  </a:schemeClr>
                </a:solidFill>
                <a:latin typeface="+mj-ea"/>
                <a:ea typeface="+mj-ea"/>
                <a:cs typeface="+mn-cs"/>
              </a:defRPr>
            </a:lvl1pPr>
          </a:lstStyle>
          <a:p>
            <a:pPr marL="0" lvl="0"/>
            <a:r>
              <a:rPr lang="zh-CN" altLang="en-US"/>
              <a:t>标题</a:t>
            </a:r>
            <a:endParaRPr lang="zh-CN" altLang="en-US"/>
          </a:p>
        </p:txBody>
      </p:sp>
      <p:sp>
        <p:nvSpPr>
          <p:cNvPr id="3" name="副标题 2"/>
          <p:cNvSpPr>
            <a:spLocks noGrp="1"/>
          </p:cNvSpPr>
          <p:nvPr>
            <p:ph type="body" idx="1" hasCustomPrompt="1"/>
            <p:custDataLst>
              <p:tags r:id="rId8"/>
            </p:custDataLst>
          </p:nvPr>
        </p:nvSpPr>
        <p:spPr>
          <a:xfrm>
            <a:off x="5539502" y="2079854"/>
            <a:ext cx="5158978" cy="539763"/>
          </a:xfrm>
        </p:spPr>
        <p:txBody>
          <a:bodyPr vert="horz" wrap="square" tIns="0" bIns="0" rtlCol="0" anchor="t" anchorCtr="0">
            <a:normAutofit/>
          </a:bodyPr>
          <a:lstStyle>
            <a:lvl1pPr marL="0" indent="0">
              <a:buFont typeface="Arial" pitchFamily="34" charset="0"/>
              <a:buNone/>
              <a:defRPr lang="zh-CN" altLang="en-US" sz="2800" b="0" i="0" spc="149">
                <a:solidFill>
                  <a:schemeClr val="dk1">
                    <a:lumMod val="100000"/>
                  </a:schemeClr>
                </a:solidFill>
                <a:latin typeface="+mj-ea"/>
                <a:ea typeface="+mj-ea"/>
              </a:defRPr>
            </a:lvl1pPr>
          </a:lstStyle>
          <a:p>
            <a:pPr marL="0" lvl="0">
              <a:lnSpc>
                <a:spcPct val="100000"/>
              </a:lnSpc>
            </a:pPr>
            <a:r>
              <a:rPr lang="zh-CN" altLang="en-US"/>
              <a:t>副标题</a:t>
            </a:r>
            <a:endParaRPr lang="zh-CN" altLang="en-US"/>
          </a:p>
        </p:txBody>
      </p:sp>
      <p:sp>
        <p:nvSpPr>
          <p:cNvPr id="7" name="日期占位符 3"/>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t/>
            </a:fld>
            <a:endParaRPr lang="zh-CN" altLang="en-US"/>
          </a:p>
        </p:txBody>
      </p:sp>
      <p:sp>
        <p:nvSpPr>
          <p:cNvPr id="8" name="页脚占位符 4"/>
          <p:cNvSpPr>
            <a:spLocks noGrp="1"/>
          </p:cNvSpPr>
          <p:nvPr>
            <p:ph type="ftr" sz="quarter" idx="11"/>
            <p:custDataLst>
              <p:tags r:id="rId10"/>
            </p:custDataLst>
          </p:nvPr>
        </p:nvSpPr>
        <p:spPr/>
        <p:txBody>
          <a:bodyPr/>
          <a:lstStyle/>
          <a:p>
            <a:endParaRPr lang="zh-CN" altLang="en-US"/>
          </a:p>
        </p:txBody>
      </p:sp>
      <p:sp>
        <p:nvSpPr>
          <p:cNvPr id="9" name="灯片编号占位符 5"/>
          <p:cNvSpPr>
            <a:spLocks noGrp="1"/>
          </p:cNvSpPr>
          <p:nvPr>
            <p:ph type="sldNum" sz="quarter" idx="12"/>
            <p:custDataLst>
              <p:tags r:id="rId11"/>
            </p:custDataLst>
          </p:nvPr>
        </p:nvSpPr>
        <p:spPr/>
        <p:txBody>
          <a:bodyPr wrap="square">
            <a:normAutofit/>
          </a:bodyPr>
          <a:lstStyle/>
          <a:p>
            <a:fld id="{BE5F26B5-172A-4DC2-B0B7-181CFC56B87C}" type="slidenum">
              <a:rPr lang="zh-CN" altLang="en-US" smtClean="0"/>
              <a:t>0</a:t>
            </a:fld>
            <a:endParaRPr lang="zh-CN" altLang="en-US"/>
          </a:p>
        </p:txBody>
      </p:sp>
      <p:cxnSp>
        <p:nvCxnSpPr>
          <p:cNvPr id="13" name="直接连接符 12"/>
          <p:cNvCxnSpPr/>
          <p:nvPr userDrawn="1">
            <p:custDataLst>
              <p:tags r:id="rId12"/>
            </p:custDataLst>
          </p:nvPr>
        </p:nvCxnSpPr>
        <p:spPr>
          <a:xfrm>
            <a:off x="5554946" y="2777639"/>
            <a:ext cx="269795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custDataLst>
              <p:tags r:id="rId13"/>
            </p:custDataLst>
          </p:nvPr>
        </p:nvCxnSpPr>
        <p:spPr>
          <a:xfrm>
            <a:off x="5552565" y="2777639"/>
            <a:ext cx="504825" cy="0"/>
          </a:xfrm>
          <a:prstGeom prst="line">
            <a:avLst/>
          </a:prstGeom>
          <a:ln w="889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1" name=""/>
        <p:cNvGrpSpPr/>
        <p:nvPr/>
      </p:nvGrpSpPr>
      <p:grpSpPr>
        <a:xfrm>
          <a:off x="0" y="0"/>
          <a:ext cx="0" cy="0"/>
        </a:xfrm>
      </p:grpSpPr>
      <p:pic>
        <p:nvPicPr>
          <p:cNvPr id="7" name="图片 6"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0" name="图片 9" descr="6"/>
          <p:cNvPicPr/>
          <p:nvPr userDrawn="1">
            <p:custDataLst>
              <p:tags r:id="rId4"/>
            </p:custDataLst>
          </p:nvPr>
        </p:nvPicPr>
        <p:blipFill>
          <a:blip r:embed="rId3"/>
          <a:srcRect t="55945"/>
          <a:stretch>
            <a:fillRect/>
          </a:stretch>
        </p:blipFill>
        <p:spPr>
          <a:xfrm>
            <a:off x="0" y="4197850"/>
            <a:ext cx="12192000" cy="2660150"/>
          </a:xfrm>
          <a:prstGeom prst="rect">
            <a:avLst/>
          </a:prstGeom>
        </p:spPr>
      </p:pic>
      <p:pic>
        <p:nvPicPr>
          <p:cNvPr id="11" name="图片 10" descr="5"/>
          <p:cNvPicPr/>
          <p:nvPr userDrawn="1">
            <p:custDataLst>
              <p:tags r:id="rId6"/>
            </p:custDataLst>
          </p:nvPr>
        </p:nvPicPr>
        <p:blipFill>
          <a:blip r:embed="rId5"/>
          <a:srcRect l="18019" t="11609" r="12686" b="5798"/>
          <a:stretch>
            <a:fillRect/>
          </a:stretch>
        </p:blipFill>
        <p:spPr>
          <a:xfrm>
            <a:off x="7160948" y="0"/>
            <a:ext cx="5031052" cy="3952152"/>
          </a:xfrm>
          <a:prstGeom prst="rect">
            <a:avLst/>
          </a:prstGeom>
        </p:spPr>
      </p:pic>
      <p:sp>
        <p:nvSpPr>
          <p:cNvPr id="2" name="标题 1"/>
          <p:cNvSpPr>
            <a:spLocks noGrp="1"/>
          </p:cNvSpPr>
          <p:nvPr>
            <p:ph type="title" hasCustomPrompt="1"/>
            <p:custDataLst>
              <p:tags r:id="rId7"/>
            </p:custDataLst>
          </p:nvPr>
        </p:nvSpPr>
        <p:spPr>
          <a:xfrm>
            <a:off x="679768" y="1711234"/>
            <a:ext cx="7447915" cy="2177823"/>
          </a:xfrm>
          <a:ln>
            <a:noFill/>
          </a:ln>
        </p:spPr>
        <p:txBody>
          <a:bodyPr vert="horz" wrap="square" lIns="101600" tIns="38100" rIns="76200" bIns="38100" rtlCol="0" anchor="b" anchorCtr="0">
            <a:normAutofit/>
          </a:bodyPr>
          <a:lstStyle>
            <a:lvl1pPr marL="0" indent="0" algn="ctr">
              <a:buFont typeface="Arial" pitchFamily="34" charset="0"/>
              <a:buNone/>
              <a:defRPr kumimoji="0" lang="zh-CN" altLang="en-US" sz="6500" b="0" i="0" u="none" strike="noStrike" cap="none" spc="1540" normalizeH="0" baseline="0">
                <a:solidFill>
                  <a:schemeClr val="accent1"/>
                </a:solidFill>
                <a:uFillTx/>
                <a:latin typeface="+mj-ea"/>
                <a:ea typeface="+mj-ea"/>
                <a:cs typeface="+mn-cs"/>
              </a:defRPr>
            </a:lvl1pPr>
          </a:lstStyle>
          <a:p>
            <a:pPr marL="0" marR="0" lvl="0" algn="ctr" fontAlgn="auto">
              <a:buClrTx/>
              <a:buSzTx/>
              <a:buFontTx/>
            </a:pPr>
            <a:r>
              <a:rPr lang="zh-CN" altLang="en-US"/>
              <a:t>编辑母版标题</a:t>
            </a:r>
            <a:endParaRPr lang="zh-CN" altLang="en-US"/>
          </a:p>
        </p:txBody>
      </p:sp>
      <p:sp>
        <p:nvSpPr>
          <p:cNvPr id="3" name="文本占位符 2"/>
          <p:cNvSpPr>
            <a:spLocks noGrp="1"/>
          </p:cNvSpPr>
          <p:nvPr>
            <p:ph type="body" idx="1" hasCustomPrompt="1"/>
            <p:custDataLst>
              <p:tags r:id="rId8"/>
            </p:custDataLst>
          </p:nvPr>
        </p:nvSpPr>
        <p:spPr>
          <a:xfrm>
            <a:off x="679768" y="4130991"/>
            <a:ext cx="7447915" cy="911271"/>
          </a:xfrm>
          <a:ln>
            <a:noFill/>
          </a:ln>
        </p:spPr>
        <p:txBody>
          <a:bodyPr vert="horz" wrap="square" lIns="101600" tIns="0" rIns="82550" bIns="0" rtlCol="0" anchor="t" anchorCtr="0">
            <a:normAutofit/>
          </a:bodyPr>
          <a:lstStyle>
            <a:lvl1pPr marL="0" indent="0" algn="ctr">
              <a:buNone/>
              <a:defRPr kumimoji="0" lang="zh-CN" altLang="en-US" sz="1400" b="0" i="0" u="none" strike="noStrike" kern="800" cap="none" spc="1000" normalizeH="0" baseline="0">
                <a:solidFill>
                  <a:schemeClr val="accent1"/>
                </a:solidFill>
                <a:uFillTx/>
                <a:latin typeface="+mj-ea"/>
                <a:ea typeface="+mj-ea"/>
                <a:cs typeface="Arial" pitchFamily="34" charset="0"/>
              </a:defRPr>
            </a:lvl1pPr>
          </a:lstStyle>
          <a:p>
            <a:pPr marL="57150" marR="0" lvl="0" indent="-285750" algn="ctr" fontAlgn="auto">
              <a:lnSpc>
                <a:spcPct val="100000"/>
              </a:lnSpc>
              <a:spcBef>
                <a:spcPct val="0"/>
              </a:spcBef>
              <a:spcAft>
                <a:spcPts val="1000"/>
              </a:spcAft>
              <a:buClrTx/>
              <a:buSzTx/>
            </a:pPr>
            <a:r>
              <a:rPr lang="zh-CN" altLang="en-US"/>
              <a:t>单击此处编辑副标题</a:t>
            </a:r>
            <a:endParaRPr lang="zh-CN" altLang="en-US"/>
          </a:p>
        </p:txBody>
      </p:sp>
      <p:sp>
        <p:nvSpPr>
          <p:cNvPr id="4" name="日期占位符 4"/>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5"/>
          <p:cNvSpPr>
            <a:spLocks noGrp="1"/>
          </p:cNvSpPr>
          <p:nvPr>
            <p:ph type="ftr" sz="quarter" idx="11"/>
            <p:custDataLst>
              <p:tags r:id="rId10"/>
            </p:custDataLst>
          </p:nvPr>
        </p:nvSpPr>
        <p:spPr/>
        <p:txBody>
          <a:bodyPr/>
          <a:lstStyle/>
          <a:p>
            <a:endParaRPr lang="zh-CN" altLang="en-US"/>
          </a:p>
        </p:txBody>
      </p:sp>
      <p:sp>
        <p:nvSpPr>
          <p:cNvPr id="6" name="灯片编号占位符 6"/>
          <p:cNvSpPr>
            <a:spLocks noGrp="1"/>
          </p:cNvSpPr>
          <p:nvPr>
            <p:ph type="sldNum" sz="quarter" idx="12"/>
            <p:custDataLst>
              <p:tags r:id="rId11"/>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vert="horz" wrap="square"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3" name="内容占位符 2"/>
          <p:cNvSpPr>
            <a:spLocks noGrp="1"/>
          </p:cNvSpPr>
          <p:nvPr>
            <p:ph sz="half" idx="1"/>
            <p:custDataLst>
              <p:tags r:id="rId2"/>
            </p:custDataLst>
          </p:nvPr>
        </p:nvSpPr>
        <p:spPr>
          <a:xfrm>
            <a:off x="838200" y="1750422"/>
            <a:ext cx="5181600" cy="4427177"/>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内容占位符 3"/>
          <p:cNvSpPr>
            <a:spLocks noGrp="1"/>
          </p:cNvSpPr>
          <p:nvPr>
            <p:ph sz="half" idx="2"/>
            <p:custDataLst>
              <p:tags r:id="rId3"/>
            </p:custDataLst>
          </p:nvPr>
        </p:nvSpPr>
        <p:spPr>
          <a:xfrm>
            <a:off x="6172200" y="1750422"/>
            <a:ext cx="5181600" cy="4427177"/>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5" name="日期占位符 4"/>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nvGrpSpPr>
      <p:grpSpPr>
        <a:xfrm>
          <a:off x="0" y="0"/>
          <a:ext cx="0" cy="0"/>
        </a:xfrm>
      </p:grpSpPr>
      <p:pic>
        <p:nvPicPr>
          <p:cNvPr id="10" name="图片 9" descr="VCG211345781100"/>
          <p:cNvPicPr/>
          <p:nvPr userDrawn="1">
            <p:custDataLst>
              <p:tags r:id="rId2"/>
            </p:custDataLst>
          </p:nvPr>
        </p:nvPicPr>
        <p:blipFill>
          <a:blip r:embed="rId1"/>
          <a:srcRect l="6942" r="4165"/>
          <a:stretch>
            <a:fillRect/>
          </a:stretch>
        </p:blipFill>
        <p:spPr>
          <a:xfrm>
            <a:off x="600" y="0"/>
            <a:ext cx="12189600" cy="6858000"/>
          </a:xfrm>
          <a:prstGeom prst="rect">
            <a:avLst/>
          </a:prstGeom>
        </p:spPr>
      </p:pic>
      <p:pic>
        <p:nvPicPr>
          <p:cNvPr id="11" name="图片 10" descr="4"/>
          <p:cNvPicPr/>
          <p:nvPr userDrawn="1">
            <p:custDataLst>
              <p:tags r:id="rId4"/>
            </p:custDataLst>
          </p:nvPr>
        </p:nvPicPr>
        <p:blipFill>
          <a:blip r:embed="rId3"/>
          <a:srcRect l="41526" t="6129" r="3196" b="33030"/>
          <a:stretch>
            <a:fillRect/>
          </a:stretch>
        </p:blipFill>
        <p:spPr>
          <a:xfrm>
            <a:off x="6703918" y="3902360"/>
            <a:ext cx="5488082" cy="2955640"/>
          </a:xfrm>
          <a:prstGeom prst="rect">
            <a:avLst/>
          </a:prstGeom>
        </p:spPr>
      </p:pic>
      <p:pic>
        <p:nvPicPr>
          <p:cNvPr id="12" name="图片 11" descr="圆角不透明"/>
          <p:cNvPicPr/>
          <p:nvPr userDrawn="1">
            <p:custDataLst>
              <p:tags r:id="rId6"/>
            </p:custDataLst>
          </p:nvPr>
        </p:nvPicPr>
        <p:blipFill>
          <a:blip r:embed="rId5">
            <a:alphaModFix amt="90000"/>
          </a:blip>
          <a:srcRect l="-147" r="0"/>
          <a:stretch>
            <a:fillRect/>
          </a:stretch>
        </p:blipFill>
        <p:spPr>
          <a:xfrm>
            <a:off x="86486" y="180000"/>
            <a:ext cx="12017829" cy="6498000"/>
          </a:xfrm>
          <a:prstGeom prst="rect">
            <a:avLst/>
          </a:prstGeom>
        </p:spPr>
      </p:pic>
      <p:pic>
        <p:nvPicPr>
          <p:cNvPr id="13" name="图片 12" descr="5"/>
          <p:cNvPicPr/>
          <p:nvPr userDrawn="1">
            <p:custDataLst>
              <p:tags r:id="rId8"/>
            </p:custDataLst>
          </p:nvPr>
        </p:nvPicPr>
        <p:blipFill>
          <a:blip r:embed="rId7"/>
          <a:srcRect l="11658" t="41715" r="73944" b="27781"/>
          <a:stretch>
            <a:fillRect/>
          </a:stretch>
        </p:blipFill>
        <p:spPr>
          <a:xfrm>
            <a:off x="0" y="0"/>
            <a:ext cx="1082965" cy="1157901"/>
          </a:xfrm>
          <a:prstGeom prst="rect">
            <a:avLst/>
          </a:prstGeom>
        </p:spPr>
      </p:pic>
      <p:sp>
        <p:nvSpPr>
          <p:cNvPr id="2" name="标题 1"/>
          <p:cNvSpPr>
            <a:spLocks noGrp="1"/>
          </p:cNvSpPr>
          <p:nvPr>
            <p:ph type="title"/>
            <p:custDataLst>
              <p:tags r:id="rId9"/>
            </p:custDataLst>
          </p:nvPr>
        </p:nvSpPr>
        <p:spPr>
          <a:xfrm>
            <a:off x="839788" y="360000"/>
            <a:ext cx="10515600" cy="864000"/>
          </a:xfrm>
        </p:spPr>
        <p:txBody>
          <a:bodyPr vert="horz" wrap="square"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3" name="文本占位符 2"/>
          <p:cNvSpPr>
            <a:spLocks noGrp="1"/>
          </p:cNvSpPr>
          <p:nvPr>
            <p:ph type="body" idx="1"/>
            <p:custDataLst>
              <p:tags r:id="rId10"/>
            </p:custDataLst>
          </p:nvPr>
        </p:nvSpPr>
        <p:spPr>
          <a:xfrm>
            <a:off x="839788" y="1364400"/>
            <a:ext cx="5157787" cy="540000"/>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11"/>
            </p:custDataLst>
          </p:nvPr>
        </p:nvSpPr>
        <p:spPr>
          <a:xfrm>
            <a:off x="839788" y="2061275"/>
            <a:ext cx="5157787" cy="4128388"/>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5" name="文本占位符 4"/>
          <p:cNvSpPr>
            <a:spLocks noGrp="1"/>
          </p:cNvSpPr>
          <p:nvPr>
            <p:ph type="body" sz="quarter" idx="3"/>
            <p:custDataLst>
              <p:tags r:id="rId12"/>
            </p:custDataLst>
          </p:nvPr>
        </p:nvSpPr>
        <p:spPr>
          <a:xfrm>
            <a:off x="6172200" y="1364400"/>
            <a:ext cx="5183188" cy="540000"/>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13"/>
            </p:custDataLst>
          </p:nvPr>
        </p:nvSpPr>
        <p:spPr>
          <a:xfrm>
            <a:off x="6172200" y="2061275"/>
            <a:ext cx="5183188" cy="4128388"/>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7" name="日期占位符 6"/>
          <p:cNvSpPr>
            <a:spLocks noGrp="1"/>
          </p:cNvSpPr>
          <p:nvPr>
            <p:ph type="dt" sz="half" idx="10"/>
            <p:custDataLst>
              <p:tags r:id="rId14"/>
            </p:custDataLst>
          </p:nvPr>
        </p:nvSpPr>
        <p:spPr/>
        <p:txBody>
          <a:bodyPr wrap="square">
            <a:normAutofit/>
          </a:bodyPr>
          <a:lstStyle/>
          <a:p>
            <a:fld id="{5592522B-0F24-4480-B9DD-A9474A6880D6}" type="datetimeFigureOut">
              <a:rPr lang="zh-CN" altLang="en-US" smtClean="0"/>
              <a:t/>
            </a:fld>
            <a:endParaRPr lang="zh-CN" altLang="en-US"/>
          </a:p>
        </p:txBody>
      </p:sp>
      <p:sp>
        <p:nvSpPr>
          <p:cNvPr id="8" name="页脚占位符 7"/>
          <p:cNvSpPr>
            <a:spLocks noGrp="1"/>
          </p:cNvSpPr>
          <p:nvPr>
            <p:ph type="ftr" sz="quarter" idx="11"/>
            <p:custDataLst>
              <p:tags r:id="rId15"/>
            </p:custDataLst>
          </p:nvPr>
        </p:nvSpPr>
        <p:spPr/>
        <p:txBody>
          <a:bodyPr/>
          <a:lstStyle/>
          <a:p>
            <a:endParaRPr lang="zh-CN" altLang="en-US"/>
          </a:p>
        </p:txBody>
      </p:sp>
      <p:sp>
        <p:nvSpPr>
          <p:cNvPr id="9" name="灯片编号占位符 8"/>
          <p:cNvSpPr>
            <a:spLocks noGrp="1"/>
          </p:cNvSpPr>
          <p:nvPr>
            <p:ph type="sldNum" sz="quarter" idx="12"/>
            <p:custDataLst>
              <p:tags r:id="rId16"/>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838200" y="740062"/>
            <a:ext cx="10515600" cy="864000"/>
          </a:xfrm>
        </p:spPr>
        <p:txBody>
          <a:bodyPr wrap="square">
            <a:normAutofit/>
          </a:bodyPr>
          <a:lstStyle/>
          <a:p>
            <a:r>
              <a:rPr lang="zh-CN" altLang="en-US"/>
              <a:t>单击此处编辑母版标题样式</a:t>
            </a:r>
            <a:endParaRPr lang="zh-CN" altLang="en-US"/>
          </a:p>
        </p:txBody>
      </p:sp>
      <p:sp>
        <p:nvSpPr>
          <p:cNvPr id="3" name="日期占位符 2"/>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仅内容">
    <p:spTree>
      <p:nvGrpSpPr>
        <p:cNvPr id="1" name=""/>
        <p:cNvGrpSpPr/>
        <p:nvPr/>
      </p:nvGrpSpPr>
      <p:grpSpPr>
        <a:xfrm>
          <a:off x="0" y="0"/>
          <a:ext cx="0" cy="0"/>
        </a:xfrm>
      </p:grpSpPr>
      <p:pic>
        <p:nvPicPr>
          <p:cNvPr id="7" name="图片 6" descr="VCG211345781100"/>
          <p:cNvPicPr/>
          <p:nvPr userDrawn="1">
            <p:custDataLst>
              <p:tags r:id="rId2"/>
            </p:custDataLst>
          </p:nvPr>
        </p:nvPicPr>
        <p:blipFill>
          <a:blip r:embed="rId1"/>
          <a:srcRect l="6942" r="4165"/>
          <a:stretch>
            <a:fillRect/>
          </a:stretch>
        </p:blipFill>
        <p:spPr>
          <a:xfrm>
            <a:off x="600" y="0"/>
            <a:ext cx="12189600" cy="6858000"/>
          </a:xfrm>
          <a:prstGeom prst="rect">
            <a:avLst/>
          </a:prstGeom>
        </p:spPr>
      </p:pic>
      <p:pic>
        <p:nvPicPr>
          <p:cNvPr id="10" name="图片 9" descr="4"/>
          <p:cNvPicPr/>
          <p:nvPr userDrawn="1">
            <p:custDataLst>
              <p:tags r:id="rId4"/>
            </p:custDataLst>
          </p:nvPr>
        </p:nvPicPr>
        <p:blipFill>
          <a:blip r:embed="rId3"/>
          <a:srcRect l="41526" t="6129" r="3196" b="33030"/>
          <a:stretch>
            <a:fillRect/>
          </a:stretch>
        </p:blipFill>
        <p:spPr>
          <a:xfrm>
            <a:off x="6703918" y="3902360"/>
            <a:ext cx="5488082" cy="2955640"/>
          </a:xfrm>
          <a:prstGeom prst="rect">
            <a:avLst/>
          </a:prstGeom>
        </p:spPr>
      </p:pic>
      <p:pic>
        <p:nvPicPr>
          <p:cNvPr id="8" name="图片 7" descr="圆角不透明"/>
          <p:cNvPicPr/>
          <p:nvPr userDrawn="1">
            <p:custDataLst>
              <p:tags r:id="rId6"/>
            </p:custDataLst>
          </p:nvPr>
        </p:nvPicPr>
        <p:blipFill>
          <a:blip r:embed="rId5">
            <a:alphaModFix amt="90000"/>
          </a:blip>
          <a:srcRect l="-147" r="0"/>
          <a:stretch>
            <a:fillRect/>
          </a:stretch>
        </p:blipFill>
        <p:spPr>
          <a:xfrm>
            <a:off x="86486" y="180000"/>
            <a:ext cx="12017829" cy="6498000"/>
          </a:xfrm>
          <a:prstGeom prst="rect">
            <a:avLst/>
          </a:prstGeom>
        </p:spPr>
      </p:pic>
      <p:pic>
        <p:nvPicPr>
          <p:cNvPr id="9" name="图片 8" descr="5"/>
          <p:cNvPicPr/>
          <p:nvPr userDrawn="1">
            <p:custDataLst>
              <p:tags r:id="rId8"/>
            </p:custDataLst>
          </p:nvPr>
        </p:nvPicPr>
        <p:blipFill>
          <a:blip r:embed="rId7"/>
          <a:srcRect l="11658" t="41715" r="73944" b="27781"/>
          <a:stretch>
            <a:fillRect/>
          </a:stretch>
        </p:blipFill>
        <p:spPr>
          <a:xfrm>
            <a:off x="0" y="0"/>
            <a:ext cx="1082965" cy="1157901"/>
          </a:xfrm>
          <a:prstGeom prst="rect">
            <a:avLst/>
          </a:prstGeom>
        </p:spPr>
      </p:pic>
      <p:sp>
        <p:nvSpPr>
          <p:cNvPr id="3" name="内容占位符 1"/>
          <p:cNvSpPr>
            <a:spLocks noGrp="1"/>
          </p:cNvSpPr>
          <p:nvPr>
            <p:ph idx="1"/>
            <p:custDataLst>
              <p:tags r:id="rId9"/>
            </p:custDataLst>
          </p:nvPr>
        </p:nvSpPr>
        <p:spPr>
          <a:xfrm>
            <a:off x="838200" y="360000"/>
            <a:ext cx="10515600" cy="5817600"/>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日期占位符 2"/>
          <p:cNvSpPr>
            <a:spLocks noGrp="1"/>
          </p:cNvSpPr>
          <p:nvPr>
            <p:ph type="dt" sz="half" idx="10"/>
            <p:custDataLst>
              <p:tags r:id="rId10"/>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3"/>
          <p:cNvSpPr>
            <a:spLocks noGrp="1"/>
          </p:cNvSpPr>
          <p:nvPr>
            <p:ph type="ftr" sz="quarter" idx="11"/>
            <p:custDataLst>
              <p:tags r:id="rId11"/>
            </p:custDataLst>
          </p:nvPr>
        </p:nvSpPr>
        <p:spPr/>
        <p:txBody>
          <a:bodyPr/>
          <a:lstStyle/>
          <a:p>
            <a:endParaRPr lang="zh-CN" altLang="en-US"/>
          </a:p>
        </p:txBody>
      </p:sp>
      <p:sp>
        <p:nvSpPr>
          <p:cNvPr id="6" name="灯片编号占位符 4"/>
          <p:cNvSpPr>
            <a:spLocks noGrp="1"/>
          </p:cNvSpPr>
          <p:nvPr>
            <p:ph type="sldNum" sz="quarter" idx="12"/>
            <p:custDataLst>
              <p:tags r:id="rId12"/>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副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839788" y="360000"/>
            <a:ext cx="10515600" cy="864000"/>
          </a:xfrm>
        </p:spPr>
        <p:txBody>
          <a:bodyPr wrap="square">
            <a:normAutofit/>
          </a:bodyPr>
          <a:lstStyle/>
          <a:p>
            <a:r>
              <a:rPr lang="zh-CN" altLang="en-US"/>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838200" y="1296000"/>
            <a:ext cx="10514012" cy="576000"/>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单击此处编辑副标题</a:t>
            </a:r>
            <a:endParaRPr lang="zh-CN" altLang="en-US"/>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1" name=""/>
        <p:cNvGrpSpPr/>
        <p:nvPr/>
      </p:nvGrpSpPr>
      <p:grpSpPr>
        <a:xfrm>
          <a:off x="0" y="0"/>
          <a:ext cx="0" cy="0"/>
        </a:xfrm>
      </p:grpSpPr>
      <p:pic>
        <p:nvPicPr>
          <p:cNvPr id="7" name="图片 6"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3" name="图片 12" descr="5"/>
          <p:cNvPicPr/>
          <p:nvPr userDrawn="1">
            <p:custDataLst>
              <p:tags r:id="rId4"/>
            </p:custDataLst>
          </p:nvPr>
        </p:nvPicPr>
        <p:blipFill>
          <a:blip r:embed="rId3"/>
          <a:srcRect l="9260" t="41715" r="73878" b="28140"/>
          <a:stretch>
            <a:fillRect/>
          </a:stretch>
        </p:blipFill>
        <p:spPr>
          <a:xfrm>
            <a:off x="0" y="0"/>
            <a:ext cx="2098354" cy="1895930"/>
          </a:xfrm>
          <a:prstGeom prst="rect">
            <a:avLst/>
          </a:prstGeom>
        </p:spPr>
      </p:pic>
      <p:pic>
        <p:nvPicPr>
          <p:cNvPr id="15" name="图片 14" descr="4"/>
          <p:cNvPicPr/>
          <p:nvPr userDrawn="1">
            <p:custDataLst>
              <p:tags r:id="rId6"/>
            </p:custDataLst>
          </p:nvPr>
        </p:nvPicPr>
        <p:blipFill>
          <a:blip r:embed="rId5"/>
          <a:srcRect l="59117" t="22040" r="1526" b="27731"/>
          <a:stretch>
            <a:fillRect/>
          </a:stretch>
        </p:blipFill>
        <p:spPr>
          <a:xfrm>
            <a:off x="8011983" y="0"/>
            <a:ext cx="4180017" cy="2670162"/>
          </a:xfrm>
          <a:prstGeom prst="rect">
            <a:avLst/>
          </a:prstGeom>
        </p:spPr>
      </p:pic>
      <p:pic>
        <p:nvPicPr>
          <p:cNvPr id="16" name="图片 15" descr="6"/>
          <p:cNvPicPr/>
          <p:nvPr userDrawn="1">
            <p:custDataLst>
              <p:tags r:id="rId8"/>
            </p:custDataLst>
          </p:nvPr>
        </p:nvPicPr>
        <p:blipFill>
          <a:blip r:embed="rId7"/>
          <a:srcRect t="59087"/>
          <a:stretch>
            <a:fillRect/>
          </a:stretch>
        </p:blipFill>
        <p:spPr>
          <a:xfrm>
            <a:off x="1200" y="4377383"/>
            <a:ext cx="12189600" cy="2480617"/>
          </a:xfrm>
          <a:prstGeom prst="rect">
            <a:avLst/>
          </a:prstGeom>
        </p:spPr>
      </p:pic>
      <p:pic>
        <p:nvPicPr>
          <p:cNvPr id="17" name="图片 16" descr="1"/>
          <p:cNvPicPr/>
          <p:nvPr userDrawn="1">
            <p:custDataLst>
              <p:tags r:id="rId10"/>
            </p:custDataLst>
          </p:nvPr>
        </p:nvPicPr>
        <p:blipFill>
          <a:blip r:embed="rId9"/>
          <a:srcRect l="38271" t="59123" r="36720"/>
          <a:stretch>
            <a:fillRect/>
          </a:stretch>
        </p:blipFill>
        <p:spPr>
          <a:xfrm>
            <a:off x="7221638" y="2794883"/>
            <a:ext cx="4970362" cy="4063117"/>
          </a:xfrm>
          <a:prstGeom prst="rect">
            <a:avLst/>
          </a:prstGeom>
        </p:spPr>
      </p:pic>
      <p:sp>
        <p:nvSpPr>
          <p:cNvPr id="2" name="标题 1"/>
          <p:cNvSpPr>
            <a:spLocks noGrp="1"/>
          </p:cNvSpPr>
          <p:nvPr>
            <p:ph type="ctrTitle" hasCustomPrompt="1"/>
            <p:custDataLst>
              <p:tags r:id="rId11"/>
            </p:custDataLst>
          </p:nvPr>
        </p:nvSpPr>
        <p:spPr>
          <a:xfrm>
            <a:off x="409575" y="1238250"/>
            <a:ext cx="8044180" cy="2340499"/>
          </a:xfrm>
          <a:noFill/>
        </p:spPr>
        <p:txBody>
          <a:bodyPr vert="horz" wrap="square" lIns="101600" tIns="38100" rIns="76200" bIns="38100" rtlCol="0" anchor="b" anchorCtr="0">
            <a:normAutofit/>
          </a:bodyPr>
          <a:lstStyle>
            <a:lvl1pPr marL="0" indent="0" algn="ctr">
              <a:buFont typeface="Arial" pitchFamily="34" charset="0"/>
              <a:buNone/>
              <a:defRPr kumimoji="0" lang="zh-CN" altLang="en-US" sz="7200" i="0" u="none" strike="noStrike" cap="none" spc="400" normalizeH="0" baseline="0">
                <a:solidFill>
                  <a:schemeClr val="dk1">
                    <a:lumMod val="100000"/>
                  </a:schemeClr>
                </a:solidFill>
                <a:uFillTx/>
                <a:latin typeface="+mj-ea"/>
                <a:ea typeface="+mj-ea"/>
                <a:cs typeface="+mn-cs"/>
              </a:defRPr>
            </a:lvl1pPr>
          </a:lstStyle>
          <a:p>
            <a:pPr marL="0" marR="0" lvl="0" algn="ctr" fontAlgn="auto">
              <a:buClrTx/>
              <a:buSzTx/>
              <a:buFontTx/>
            </a:pPr>
            <a:r>
              <a:rPr lang="zh-CN" altLang="en-US"/>
              <a:t>编辑母版标题</a:t>
            </a:r>
            <a:endParaRPr lang="zh-CN" altLang="en-US"/>
          </a:p>
        </p:txBody>
      </p:sp>
      <p:sp>
        <p:nvSpPr>
          <p:cNvPr id="3" name="副标题 2"/>
          <p:cNvSpPr>
            <a:spLocks noGrp="1"/>
          </p:cNvSpPr>
          <p:nvPr>
            <p:ph type="subTitle" idx="1" hasCustomPrompt="1"/>
            <p:custDataLst>
              <p:tags r:id="rId12"/>
            </p:custDataLst>
          </p:nvPr>
        </p:nvSpPr>
        <p:spPr>
          <a:xfrm>
            <a:off x="1219200" y="3941830"/>
            <a:ext cx="6424931" cy="527701"/>
          </a:xfrm>
          <a:noFill/>
        </p:spPr>
        <p:txBody>
          <a:bodyPr vert="horz" wrap="square" lIns="101600" tIns="0" rIns="82550" bIns="0" rtlCol="0">
            <a:normAutofit/>
          </a:bodyPr>
          <a:lstStyle>
            <a:lvl1pPr marL="0" indent="0" algn="ctr">
              <a:buNone/>
              <a:defRPr kumimoji="0" lang="zh-CN" altLang="en-US" sz="2600" b="0" i="0" u="none" strike="noStrike" cap="none" spc="0" normalizeH="0" baseline="0">
                <a:solidFill>
                  <a:schemeClr val="dk1">
                    <a:lumMod val="100000"/>
                  </a:schemeClr>
                </a:solidFill>
                <a:uFillTx/>
                <a:latin typeface="+mj-ea"/>
                <a:ea typeface="+mj-ea"/>
              </a:defRPr>
            </a:lvl1pPr>
          </a:lstStyle>
          <a:p>
            <a:pPr marL="228600" marR="0" lvl="0" indent="-457200" algn="ctr" fontAlgn="auto">
              <a:lnSpc>
                <a:spcPct val="100000"/>
              </a:lnSpc>
              <a:spcBef>
                <a:spcPct val="0"/>
              </a:spcBef>
              <a:spcAft>
                <a:spcPts val="1000"/>
              </a:spcAft>
              <a:buClrTx/>
              <a:buSzTx/>
            </a:pPr>
            <a:r>
              <a:rPr lang="zh-CN" altLang="en-US"/>
              <a:t>单击此处编辑副标题</a:t>
            </a:r>
            <a:endParaRPr lang="zh-CN" altLang="en-US"/>
          </a:p>
        </p:txBody>
      </p:sp>
      <p:sp>
        <p:nvSpPr>
          <p:cNvPr id="4" name="日期占位符 3"/>
          <p:cNvSpPr>
            <a:spLocks noGrp="1"/>
          </p:cNvSpPr>
          <p:nvPr>
            <p:ph type="dt" sz="half" idx="10"/>
            <p:custDataLst>
              <p:tags r:id="rId13"/>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14"/>
            </p:custDataLst>
          </p:nvPr>
        </p:nvSpPr>
        <p:spPr/>
        <p:txBody>
          <a:bodyPr/>
          <a:lstStyle/>
          <a:p>
            <a:endParaRPr lang="zh-CN" altLang="en-US"/>
          </a:p>
        </p:txBody>
      </p:sp>
      <p:sp>
        <p:nvSpPr>
          <p:cNvPr id="6" name="灯片编号占位符 5"/>
          <p:cNvSpPr>
            <a:spLocks noGrp="1"/>
          </p:cNvSpPr>
          <p:nvPr>
            <p:ph type="sldNum" sz="quarter" idx="12"/>
            <p:custDataLst>
              <p:tags r:id="rId15"/>
            </p:custDataLst>
          </p:nvPr>
        </p:nvSpPr>
        <p:spPr>
          <a:xfrm>
            <a:off x="8610600" y="6356350"/>
            <a:ext cx="2743200" cy="365125"/>
          </a:xfrm>
        </p:spPr>
        <p:txBody>
          <a:bodyPr wrap="square">
            <a:normAutofit/>
          </a:bodyPr>
          <a:lstStyle/>
          <a:p>
            <a:fld id="{BE5F26B5-172A-4DC2-B0B7-181CFC56B87C}" type="slidenum">
              <a:rPr lang="zh-CN" altLang="en-US" smtClean="0"/>
              <a:t>0</a:t>
            </a:fld>
            <a:endParaRPr lang="zh-CN" altLang="en-US"/>
          </a:p>
        </p:txBody>
      </p:sp>
      <p:sp>
        <p:nvSpPr>
          <p:cNvPr id="24" name="署名占位符 10"/>
          <p:cNvSpPr>
            <a:spLocks noGrp="1"/>
          </p:cNvSpPr>
          <p:nvPr>
            <p:ph type="body" sz="quarter" idx="17" hasCustomPrompt="1"/>
            <p:custDataLst>
              <p:tags r:id="rId16"/>
            </p:custDataLst>
          </p:nvPr>
        </p:nvSpPr>
        <p:spPr>
          <a:xfrm>
            <a:off x="1219200" y="4625396"/>
            <a:ext cx="6424930" cy="457341"/>
          </a:xfrm>
          <a:noFill/>
        </p:spPr>
        <p:txBody>
          <a:bodyPr vert="horz" wrap="square" lIns="101600" tIns="0" rIns="82550" bIns="0" rtlCol="0" anchor="ctr" anchorCtr="0">
            <a:normAutofit/>
          </a:bodyPr>
          <a:lstStyle>
            <a:lvl1pPr marL="0" indent="0" algn="ctr">
              <a:buNone/>
              <a:defRPr kumimoji="0" lang="zh-CN" altLang="en-US" sz="2200" b="0" i="0" u="none" strike="noStrike" cap="none" spc="0" normalizeH="0" baseline="0">
                <a:solidFill>
                  <a:schemeClr val="dk1">
                    <a:lumMod val="100000"/>
                  </a:schemeClr>
                </a:solidFill>
                <a:uFillTx/>
                <a:latin typeface="+mn-ea"/>
                <a:ea typeface="+mn-ea"/>
              </a:defRPr>
            </a:lvl1pPr>
          </a:lstStyle>
          <a:p>
            <a:pPr marL="114300" marR="0" lvl="0" indent="-342900" algn="ctr" fontAlgn="auto">
              <a:lnSpc>
                <a:spcPct val="100000"/>
              </a:lnSpc>
              <a:spcBef>
                <a:spcPct val="0"/>
              </a:spcBef>
              <a:spcAft>
                <a:spcPts val="1000"/>
              </a:spcAft>
              <a:buClrTx/>
              <a:buSzTx/>
            </a:pPr>
            <a:r>
              <a:rPr lang="zh-CN" altLang="en-US"/>
              <a:t>署名占位符</a:t>
            </a:r>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bg>
      <p:bgPr>
        <a:solidFill>
          <a:schemeClr val="lt2"/>
        </a:solidFill>
        <a:effectLst/>
      </p:bgPr>
    </p:bg>
    <p:spTree>
      <p:nvGrpSpPr>
        <p:cNvPr id="1" name=""/>
        <p:cNvGrpSpPr/>
        <p:nvPr/>
      </p:nvGrpSpPr>
      <p:grpSpPr>
        <a:xfrm>
          <a:off x="0" y="0"/>
          <a:ext cx="0" cy="0"/>
        </a:xfrm>
      </p:grpSpPr>
      <p:sp>
        <p:nvSpPr>
          <p:cNvPr id="7" name="矩形 6"/>
          <p:cNvSpPr/>
          <p:nvPr>
            <p:custDataLst>
              <p:tags r:id="rId1"/>
            </p:custDataLst>
          </p:nvPr>
        </p:nvSpPr>
        <p:spPr>
          <a:xfrm>
            <a:off x="0" y="0"/>
            <a:ext cx="12192000" cy="6858000"/>
          </a:xfrm>
          <a:prstGeom prst="rect">
            <a:avLst/>
          </a:prstGeom>
          <a:blipFill dpi="0"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algn="ctr" defTabSz="914400" eaLnBrk="1" latinLnBrk="0" hangingPunct="1"/>
            <a:endParaRPr lang="zh-CN" altLang="en-US" sz="1800">
              <a:solidFill>
                <a:schemeClr val="lt1"/>
              </a:solidFill>
            </a:endParaRPr>
          </a:p>
        </p:txBody>
      </p:sp>
      <p:sp>
        <p:nvSpPr>
          <p:cNvPr id="2" name="标题 1"/>
          <p:cNvSpPr>
            <a:spLocks noGrp="1"/>
          </p:cNvSpPr>
          <p:nvPr>
            <p:ph type="ctrTitle" hasCustomPrompt="1"/>
            <p:custDataLst>
              <p:tags r:id="rId3"/>
            </p:custDataLst>
          </p:nvPr>
        </p:nvSpPr>
        <p:spPr>
          <a:xfrm>
            <a:off x="694493" y="3745800"/>
            <a:ext cx="7202598" cy="1575502"/>
          </a:xfrm>
        </p:spPr>
        <p:txBody>
          <a:bodyPr lIns="90000" tIns="46800" rIns="90000" bIns="46800" anchor="ctr">
            <a:normAutofit/>
          </a:bodyPr>
          <a:lstStyle>
            <a:lvl1pPr algn="ctr">
              <a:defRPr sz="6000" u="none" strike="noStrike" kern="1200" cap="none" spc="200" normalizeH="0" baseline="0">
                <a:solidFill>
                  <a:schemeClr val="accent1"/>
                </a:solidFill>
                <a:uFillTx/>
                <a:latin typeface="Arial" pitchFamily="34" charset="0"/>
                <a:ea typeface="汉仪尚巍手书W" panose="00020600040101010101" pitchFamily="18" charset="-122"/>
              </a:defRPr>
            </a:lvl1pPr>
          </a:lstStyle>
          <a:p>
            <a:r>
              <a:rPr lang="zh-CN" altLang="en-US"/>
              <a:t>单击此处编辑标题</a:t>
            </a:r>
            <a:endParaRPr lang="zh-CN" altLang="en-US"/>
          </a:p>
        </p:txBody>
      </p:sp>
      <p:sp>
        <p:nvSpPr>
          <p:cNvPr id="12" name="文本占位符 11"/>
          <p:cNvSpPr>
            <a:spLocks noGrp="1"/>
          </p:cNvSpPr>
          <p:nvPr>
            <p:ph type="body" sz="quarter" idx="13" hasCustomPrompt="1"/>
            <p:custDataLst>
              <p:tags r:id="rId4"/>
            </p:custDataLst>
          </p:nvPr>
        </p:nvSpPr>
        <p:spPr>
          <a:xfrm>
            <a:off x="694491" y="5385257"/>
            <a:ext cx="7202599" cy="666750"/>
          </a:xfrm>
        </p:spPr>
        <p:txBody>
          <a:bodyPr lIns="90000" tIns="46800" rIns="90000" bIns="46800" anchor="ctr">
            <a:normAutofit/>
          </a:bodyPr>
          <a:lstStyle>
            <a:lvl1pPr marL="0" indent="0" algn="ctr">
              <a:buNone/>
              <a:defRPr u="none" strike="noStrike" kern="1200" cap="none" spc="150" normalizeH="0">
                <a:solidFill>
                  <a:schemeClr val="tx1">
                    <a:lumMod val="85000"/>
                    <a:lumOff val="15000"/>
                  </a:schemeClr>
                </a:solidFill>
                <a:uFillTx/>
                <a:ea typeface="隶书" panose="02010509060101010101" pitchFamily="49" charset="-122"/>
              </a:defRPr>
            </a:lvl1pPr>
          </a:lstStyle>
          <a:p>
            <a:pPr lvl="0"/>
            <a:r>
              <a:rPr lang="zh-CN" altLang="en-US"/>
              <a:t>单击此处编辑文本</a:t>
            </a:r>
            <a:endParaRPr lang="zh-CN" altLang="en-US"/>
          </a:p>
        </p:txBody>
      </p:sp>
      <p:sp>
        <p:nvSpPr>
          <p:cNvPr id="4" name="日期占位符 3"/>
          <p:cNvSpPr>
            <a:spLocks noGrp="1"/>
          </p:cNvSpPr>
          <p:nvPr>
            <p:ph type="dt" sz="half" idx="10"/>
            <p:custDataLst>
              <p:tags r:id="rId5"/>
            </p:custDataLst>
          </p:nvPr>
        </p:nvSpPr>
        <p:spPr/>
        <p:txBody>
          <a:bodyPr/>
          <a:lstStyle/>
          <a:p>
            <a:fld id="{1E5E4182-9B3A-4430-8BA3-831D0EC0ADCB}" type="datetimeFigureOut">
              <a:rPr lang="zh-CN" altLang="en-US" smtClean="0"/>
              <a:t/>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EE7A0584-0C04-40D8-95AD-91156D652078}" type="slidenum">
              <a:rPr lang="zh-CN" altLang="en-US" smtClean="0"/>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solidFill>
          <a:schemeClr val="bg2"/>
        </a:solidFill>
        <a:effectLst/>
      </p:bgPr>
    </p:bg>
    <p:spTree>
      <p:nvGrpSpPr>
        <p:cNvPr id="1" name=""/>
        <p:cNvGrpSpPr/>
        <p:nvPr/>
      </p:nvGrpSpPr>
      <p:grpSpPr>
        <a:xfrm>
          <a:off x="0" y="0"/>
          <a:ext cx="0" cy="0"/>
        </a:xfrm>
      </p:grpSpPr>
      <p:pic>
        <p:nvPicPr>
          <p:cNvPr id="14" name="图片 13"/>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4"/>
            </p:custDataLst>
          </p:nvPr>
        </p:nvSpPr>
        <p:spPr>
          <a:xfrm>
            <a:off x="669882" y="952508"/>
            <a:ext cx="10852237"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5"/>
            </p:custDataLst>
          </p:nvPr>
        </p:nvSpPr>
        <p:spPr/>
        <p:txBody>
          <a:bodyPr/>
          <a:lstStyle>
            <a:lvl1pPr>
              <a:lnSpc>
                <a:spcPct val="120000"/>
              </a:lnSpc>
              <a:defRPr baseline="0">
                <a:latin typeface="Arial" pitchFamily="34" charset="0"/>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6"/>
            </p:custDataLst>
          </p:nvPr>
        </p:nvSpPr>
        <p:spPr/>
        <p:txBody>
          <a:bodyPr/>
          <a:lstStyle>
            <a:lvl1pPr>
              <a:lnSpc>
                <a:spcPct val="120000"/>
              </a:lnSpc>
              <a:defRPr baseline="0">
                <a:latin typeface="Arial" pitchFamily="34" charset="0"/>
              </a:defRPr>
            </a:lvl1pPr>
          </a:lstStyle>
          <a:p>
            <a:endParaRPr lang="zh-CN" altLang="en-US"/>
          </a:p>
        </p:txBody>
      </p:sp>
      <p:sp>
        <p:nvSpPr>
          <p:cNvPr id="6" name="灯片编号占位符 5"/>
          <p:cNvSpPr>
            <a:spLocks noGrp="1"/>
          </p:cNvSpPr>
          <p:nvPr>
            <p:ph type="sldNum" sz="quarter" idx="12"/>
            <p:custDataLst>
              <p:tags r:id="rId7"/>
            </p:custDataLst>
          </p:nvPr>
        </p:nvSpPr>
        <p:spPr/>
        <p:txBody>
          <a:bodyPr/>
          <a:lstStyle>
            <a:lvl1pPr>
              <a:lnSpc>
                <a:spcPct val="120000"/>
              </a:lnSpc>
              <a:defRPr baseline="0">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bg>
      <p:bgPr>
        <a:solidFill>
          <a:schemeClr val="bg2"/>
        </a:solidFill>
        <a:effectLst/>
      </p:bgPr>
    </p:bg>
    <p:spTree>
      <p:nvGrpSpPr>
        <p:cNvPr id="1" name=""/>
        <p:cNvGrpSpPr/>
        <p:nvPr/>
      </p:nvGrpSpPr>
      <p:grpSpPr>
        <a:xfrm>
          <a:off x="0" y="0"/>
          <a:ext cx="0" cy="0"/>
        </a:xfrm>
      </p:grpSpPr>
      <p:sp>
        <p:nvSpPr>
          <p:cNvPr id="7" name="矩形 6"/>
          <p:cNvSpPr/>
          <p:nvPr>
            <p:custDataLst>
              <p:tags r:id="rId1"/>
            </p:custDataLst>
          </p:nvPr>
        </p:nvSpPr>
        <p:spPr>
          <a:xfrm>
            <a:off x="0" y="0"/>
            <a:ext cx="12192000" cy="6858000"/>
          </a:xfrm>
          <a:prstGeom prst="rect">
            <a:avLst/>
          </a:prstGeom>
          <a:blipFill dpi="0"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algn="ctr" defTabSz="914400" eaLnBrk="1" latinLnBrk="0" hangingPunct="1"/>
            <a:endParaRPr lang="zh-CN" altLang="en-US" sz="1800" baseline="0">
              <a:latin typeface="Arial" pitchFamily="34" charset="0"/>
            </a:endParaRPr>
          </a:p>
        </p:txBody>
      </p:sp>
      <p:sp>
        <p:nvSpPr>
          <p:cNvPr id="2" name="标题 1"/>
          <p:cNvSpPr>
            <a:spLocks noGrp="1"/>
          </p:cNvSpPr>
          <p:nvPr>
            <p:ph type="title" hasCustomPrompt="1"/>
            <p:custDataLst>
              <p:tags r:id="rId3"/>
            </p:custDataLst>
          </p:nvPr>
        </p:nvSpPr>
        <p:spPr>
          <a:xfrm>
            <a:off x="725787" y="4195305"/>
            <a:ext cx="5500842" cy="904863"/>
          </a:xfrm>
        </p:spPr>
        <p:txBody>
          <a:bodyPr lIns="90000" tIns="46800" rIns="90000" bIns="46800" anchor="ctr">
            <a:normAutofit/>
          </a:bodyPr>
          <a:lstStyle>
            <a:lvl1pPr algn="ctr">
              <a:defRPr sz="4400" u="none" strike="noStrike" kern="1200" cap="none" spc="200" normalizeH="0" baseline="0">
                <a:solidFill>
                  <a:schemeClr val="accent1"/>
                </a:solidFill>
                <a:uFillTx/>
                <a:latin typeface="Arial" pitchFamily="34" charset="0"/>
                <a:ea typeface="汉仪尚巍手书W" panose="00020600040101010101" pitchFamily="18" charset="-122"/>
              </a:defRPr>
            </a:lvl1pPr>
          </a:lstStyle>
          <a:p>
            <a:r>
              <a:rPr lang="zh-CN" altLang="en-US"/>
              <a:t>单击此处编辑标题</a:t>
            </a:r>
            <a:endParaRPr lang="zh-CN" altLang="en-US"/>
          </a:p>
        </p:txBody>
      </p:sp>
      <p:sp>
        <p:nvSpPr>
          <p:cNvPr id="4" name="日期占位符 3"/>
          <p:cNvSpPr>
            <a:spLocks noGrp="1"/>
          </p:cNvSpPr>
          <p:nvPr>
            <p:ph type="dt" sz="half" idx="10"/>
            <p:custDataLst>
              <p:tags r:id="rId4"/>
            </p:custDataLst>
          </p:nvPr>
        </p:nvSpPr>
        <p:spPr/>
        <p:txBody>
          <a:bodyPr/>
          <a:lstStyle>
            <a:lvl1pPr>
              <a:defRPr baseline="0">
                <a:latin typeface="Arial" pitchFamily="34" charset="0"/>
              </a:defRPr>
            </a:lvl1pPr>
          </a:lstStyle>
          <a:p>
            <a:fld id="{1E5E4182-9B3A-4430-8BA3-831D0EC0ADCB}"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latin typeface="Arial" pitchFamily="34" charset="0"/>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latin typeface="Arial" pitchFamily="34" charset="0"/>
              </a:defRPr>
            </a:lvl1pPr>
          </a:lstStyle>
          <a:p>
            <a:fld id="{EE7A0584-0C04-40D8-95AD-91156D652078}" type="slidenum">
              <a:rPr lang="zh-CN" altLang="en-US" smtClean="0"/>
              <a:t/>
            </a:fld>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solidFill>
          <a:schemeClr val="bg2"/>
        </a:solidFill>
        <a:effectLst/>
      </p:bgPr>
    </p:bg>
    <p:spTree>
      <p:nvGrpSpPr>
        <p:cNvPr id="1" name=""/>
        <p:cNvGrpSpPr/>
        <p:nvPr/>
      </p:nvGrpSpPr>
      <p:grpSpPr>
        <a:xfrm>
          <a:off x="0" y="0"/>
          <a:ext cx="0" cy="0"/>
        </a:xfrm>
      </p:grpSpPr>
      <p:pic>
        <p:nvPicPr>
          <p:cNvPr id="12" name="图片 11"/>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4"/>
            </p:custDataLst>
          </p:nvPr>
        </p:nvSpPr>
        <p:spPr>
          <a:xfrm>
            <a:off x="669930"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5"/>
            </p:custDataLst>
          </p:nvPr>
        </p:nvSpPr>
        <p:spPr>
          <a:xfrm>
            <a:off x="6238877" y="952508"/>
            <a:ext cx="5283242" cy="5388907"/>
          </a:xfrm>
        </p:spPr>
        <p:txBody>
          <a:bodyPr>
            <a:normAutofit/>
          </a:bodyPr>
          <a:lstStyle>
            <a:lvl1pPr>
              <a:lnSpc>
                <a:spcPct val="120000"/>
              </a:lnSpc>
              <a:defRPr sz="1600" baseline="0">
                <a:solidFill>
                  <a:schemeClr val="tx1">
                    <a:lumMod val="85000"/>
                    <a:lumOff val="15000"/>
                  </a:schemeClr>
                </a:solidFill>
                <a:latin typeface="Arial" pitchFamily="34" charset="0"/>
                <a:ea typeface="隶书" panose="02010509060101010101" pitchFamily="49" charset="-122"/>
              </a:defRPr>
            </a:lvl1pPr>
            <a:lvl2pPr>
              <a:lnSpc>
                <a:spcPct val="120000"/>
              </a:lnSpc>
              <a:defRPr sz="1600" baseline="0">
                <a:solidFill>
                  <a:schemeClr val="tx1">
                    <a:lumMod val="85000"/>
                    <a:lumOff val="15000"/>
                  </a:schemeClr>
                </a:solidFill>
                <a:latin typeface="Arial" pitchFamily="34" charset="0"/>
                <a:ea typeface="隶书" panose="02010509060101010101" pitchFamily="49" charset="-122"/>
              </a:defRPr>
            </a:lvl2pPr>
            <a:lvl3pPr>
              <a:lnSpc>
                <a:spcPct val="120000"/>
              </a:lnSpc>
              <a:defRPr sz="1600" baseline="0">
                <a:solidFill>
                  <a:schemeClr val="tx1">
                    <a:lumMod val="85000"/>
                    <a:lumOff val="15000"/>
                  </a:schemeClr>
                </a:solidFill>
                <a:latin typeface="Arial" pitchFamily="34" charset="0"/>
                <a:ea typeface="隶书" panose="02010509060101010101" pitchFamily="49" charset="-122"/>
              </a:defRPr>
            </a:lvl3pPr>
            <a:lvl4pPr>
              <a:lnSpc>
                <a:spcPct val="120000"/>
              </a:lnSpc>
              <a:defRPr sz="1600" baseline="0">
                <a:solidFill>
                  <a:schemeClr val="tx1">
                    <a:lumMod val="85000"/>
                    <a:lumOff val="15000"/>
                  </a:schemeClr>
                </a:solidFill>
                <a:latin typeface="Arial" pitchFamily="34" charset="0"/>
                <a:ea typeface="隶书" panose="02010509060101010101" pitchFamily="49" charset="-122"/>
              </a:defRPr>
            </a:lvl4pPr>
            <a:lvl5pPr>
              <a:lnSpc>
                <a:spcPct val="120000"/>
              </a:lnSpc>
              <a:defRPr sz="1600"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6"/>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7"/>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7" name="灯片编号占位符 6"/>
          <p:cNvSpPr>
            <a:spLocks noGrp="1"/>
          </p:cNvSpPr>
          <p:nvPr>
            <p:ph type="sldNum" sz="quarter" idx="12"/>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solidFill>
          <a:schemeClr val="bg2"/>
        </a:solidFill>
        <a:effectLst/>
      </p:bgPr>
    </p:bg>
    <p:spTree>
      <p:nvGrpSpPr>
        <p:cNvPr id="1" name=""/>
        <p:cNvGrpSpPr/>
        <p:nvPr/>
      </p:nvGrpSpPr>
      <p:grpSpPr>
        <a:xfrm>
          <a:off x="0" y="0"/>
          <a:ext cx="0" cy="0"/>
        </a:xfrm>
      </p:grpSpPr>
      <p:pic>
        <p:nvPicPr>
          <p:cNvPr id="14" name="图片 13"/>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4"/>
            </p:custDataLst>
          </p:nvPr>
        </p:nvSpPr>
        <p:spPr>
          <a:xfrm>
            <a:off x="669930" y="952508"/>
            <a:ext cx="5283242" cy="381003"/>
          </a:xfrm>
        </p:spPr>
        <p:txBody>
          <a:bodyPr lIns="101600" tIns="38100" rIns="76200" bIns="38100" anchor="t" anchorCtr="0">
            <a:norm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Arial" pitchFamily="34" charset="0"/>
                <a:ea typeface="隶书" panose="020105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5"/>
            </p:custDataLst>
          </p:nvPr>
        </p:nvSpPr>
        <p:spPr>
          <a:xfrm>
            <a:off x="669925" y="1406525"/>
            <a:ext cx="5283200" cy="4934752"/>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6"/>
            </p:custDataLst>
          </p:nvPr>
        </p:nvSpPr>
        <p:spPr>
          <a:xfrm>
            <a:off x="6235750" y="952508"/>
            <a:ext cx="5283242" cy="381003"/>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7"/>
            </p:custDataLst>
          </p:nvPr>
        </p:nvSpPr>
        <p:spPr>
          <a:xfrm>
            <a:off x="6235750" y="1406525"/>
            <a:ext cx="5283242" cy="4934752"/>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9"/>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9" name="灯片编号占位符 8"/>
          <p:cNvSpPr>
            <a:spLocks noGrp="1"/>
          </p:cNvSpPr>
          <p:nvPr>
            <p:ph type="sldNum" sz="quarter" idx="12"/>
            <p:custDataLst>
              <p:tags r:id="rId10"/>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solidFill>
          <a:schemeClr val="bg2"/>
        </a:solidFill>
        <a:effectLst/>
      </p:bgPr>
    </p:bg>
    <p:spTree>
      <p:nvGrpSpPr>
        <p:cNvPr id="1" name=""/>
        <p:cNvGrpSpPr/>
        <p:nvPr/>
      </p:nvGrpSpPr>
      <p:grpSpPr>
        <a:xfrm>
          <a:off x="0" y="0"/>
          <a:ext cx="0" cy="0"/>
        </a:xfrm>
      </p:grpSpPr>
      <p:pic>
        <p:nvPicPr>
          <p:cNvPr id="9" name="图片 8"/>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itchFamily="34" charset="0"/>
              </a:defRPr>
            </a:lvl1pPr>
          </a:lstStyle>
          <a:p>
            <a:endParaRPr lang="zh-CN" altLang="en-US"/>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bg2"/>
        </a:solidFill>
        <a:effectLst/>
      </p:bgPr>
    </p:bg>
    <p:spTree>
      <p:nvGrpSpPr>
        <p:cNvPr id="1" name=""/>
        <p:cNvGrpSpPr/>
        <p:nvPr/>
      </p:nvGrpSpPr>
      <p:grpSpPr>
        <a:xfrm>
          <a:off x="0" y="0"/>
          <a:ext cx="0" cy="0"/>
        </a:xfrm>
      </p:grpSpPr>
      <p:pic>
        <p:nvPicPr>
          <p:cNvPr id="7" name="图片 6"/>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日期占位符 1"/>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4"/>
            </p:custDataLst>
          </p:nvPr>
        </p:nvSpPr>
        <p:spPr/>
        <p:txBody>
          <a:bodyPr/>
          <a:lstStyle/>
          <a:p>
            <a:endParaRPr lang="zh-CN" altLang="en-US"/>
          </a:p>
        </p:txBody>
      </p:sp>
      <p:sp>
        <p:nvSpPr>
          <p:cNvPr id="4" name="灯片编号占位符 3"/>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xfrm>
      </p:grpSpPr>
      <p:pic>
        <p:nvPicPr>
          <p:cNvPr id="12" name="图片 11"/>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4"/>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20000"/>
              </a:lnSpc>
              <a:spcBef>
                <a:spcPct val="0"/>
              </a:spcBef>
              <a:spcAft>
                <a:spcPts val="1000"/>
              </a:spcAft>
              <a:buFont typeface="Arial" pitchFamily="34" charset="0"/>
              <a:buNone/>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5"/>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6"/>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7"/>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7" name="灯片编号占位符 6"/>
          <p:cNvSpPr>
            <a:spLocks noGrp="1"/>
          </p:cNvSpPr>
          <p:nvPr>
            <p:ph type="sldNum" sz="quarter" idx="12"/>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xfrm>
      </p:grpSpPr>
      <p:grpSp>
        <p:nvGrpSpPr>
          <p:cNvPr id="10" name="组合 9"/>
          <p:cNvGrpSpPr/>
          <p:nvPr userDrawn="1">
            <p:custDataLst>
              <p:tags r:id="rId1"/>
            </p:custDataLst>
          </p:nvPr>
        </p:nvGrpSpPr>
        <p:grpSpPr>
          <a:xfrm>
            <a:off x="292800" y="304200"/>
            <a:ext cx="11606400" cy="6249600"/>
            <a:chOff x="292800" y="304200"/>
            <a:chExt cx="11606400" cy="6249600"/>
          </a:xfrm>
        </p:grpSpPr>
        <p:sp>
          <p:nvSpPr>
            <p:cNvPr id="11" name="矩形 10"/>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baseline="0">
                <a:solidFill>
                  <a:schemeClr val="tx1">
                    <a:lumMod val="85000"/>
                    <a:lumOff val="15000"/>
                  </a:schemeClr>
                </a:solidFill>
                <a:latin typeface="Arial" pitchFamily="34" charset="0"/>
                <a:ea typeface="隶书" panose="02010509060101010101" pitchFamily="49" charset="-122"/>
              </a:endParaRPr>
            </a:p>
          </p:txBody>
        </p:sp>
        <p:pic>
          <p:nvPicPr>
            <p:cNvPr id="12" name="图片 11"/>
            <p:cNvPicPr>
              <a:picLocks noChangeAspect="1"/>
            </p:cNvPicPr>
            <p:nvPr userDrawn="1">
              <p:custDataLst>
                <p:tags r:id="rId4"/>
              </p:custDataLst>
            </p:nvPr>
          </p:nvPicPr>
          <p:blipFill>
            <a:blip r:embed="rId3"/>
            <a:stretch>
              <a:fillRect/>
            </a:stretch>
          </p:blipFill>
          <p:spPr>
            <a:xfrm>
              <a:off x="292800" y="304200"/>
              <a:ext cx="11606400" cy="6249600"/>
            </a:xfrm>
            <a:prstGeom prst="rect">
              <a:avLst/>
            </a:prstGeom>
          </p:spPr>
        </p:pic>
      </p:grpSp>
      <p:sp>
        <p:nvSpPr>
          <p:cNvPr id="2" name="竖排标题 1"/>
          <p:cNvSpPr>
            <a:spLocks noGrp="1"/>
          </p:cNvSpPr>
          <p:nvPr>
            <p:ph type="title" orient="vert"/>
            <p:custDataLst>
              <p:tags r:id="rId5"/>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6"/>
            </p:custDataLst>
          </p:nvPr>
        </p:nvSpPr>
        <p:spPr>
          <a:xfrm>
            <a:off x="669925" y="952500"/>
            <a:ext cx="9828101" cy="5388907"/>
          </a:xfrm>
        </p:spPr>
        <p:txBody>
          <a:bodyPr vert="eaVert"/>
          <a:lstStyle>
            <a:lvl1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1pPr>
            <a:lvl2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2pPr>
            <a:lvl3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3pPr>
            <a:lvl4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4pPr>
            <a:lvl5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7"/>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bg>
      <p:bgPr>
        <a:solidFill>
          <a:schemeClr val="tx2"/>
        </a:solidFill>
        <a:effectLst/>
      </p:bgPr>
    </p:bg>
    <p:spTree>
      <p:nvGrpSpPr>
        <p:cNvPr id="1" name=""/>
        <p:cNvGrpSpPr/>
        <p:nvPr/>
      </p:nvGrpSpPr>
      <p:grpSpPr>
        <a:xfrm>
          <a:off x="0" y="0"/>
          <a:ext cx="0" cy="0"/>
        </a:xfrm>
      </p:grpSpPr>
      <p:grpSp>
        <p:nvGrpSpPr>
          <p:cNvPr id="8" name="组合 7"/>
          <p:cNvGrpSpPr/>
          <p:nvPr userDrawn="1">
            <p:custDataLst>
              <p:tags r:id="rId1"/>
            </p:custDataLst>
          </p:nvPr>
        </p:nvGrpSpPr>
        <p:grpSpPr>
          <a:xfrm>
            <a:off x="292800" y="304200"/>
            <a:ext cx="11606400" cy="6249600"/>
            <a:chOff x="292800" y="304200"/>
            <a:chExt cx="11606400" cy="6249600"/>
          </a:xfrm>
        </p:grpSpPr>
        <p:sp>
          <p:nvSpPr>
            <p:cNvPr id="10" name="矩形 9"/>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baseline="0">
                <a:solidFill>
                  <a:schemeClr val="tx1">
                    <a:lumMod val="85000"/>
                    <a:lumOff val="15000"/>
                  </a:schemeClr>
                </a:solidFill>
                <a:latin typeface="Arial" pitchFamily="34" charset="0"/>
                <a:ea typeface="隶书" panose="02010509060101010101" pitchFamily="49" charset="-122"/>
              </a:endParaRPr>
            </a:p>
          </p:txBody>
        </p:sp>
        <p:pic>
          <p:nvPicPr>
            <p:cNvPr id="11" name="图片 10"/>
            <p:cNvPicPr>
              <a:picLocks noChangeAspect="1"/>
            </p:cNvPicPr>
            <p:nvPr userDrawn="1">
              <p:custDataLst>
                <p:tags r:id="rId4"/>
              </p:custDataLst>
            </p:nvPr>
          </p:nvPicPr>
          <p:blipFill>
            <a:blip r:embed="rId3"/>
            <a:stretch>
              <a:fillRect/>
            </a:stretch>
          </p:blipFill>
          <p:spPr>
            <a:xfrm>
              <a:off x="292800" y="304200"/>
              <a:ext cx="11606400" cy="6249600"/>
            </a:xfrm>
            <a:prstGeom prst="rect">
              <a:avLst/>
            </a:prstGeom>
          </p:spPr>
        </p:pic>
      </p:gr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itchFamily="34" charset="0"/>
              </a:defRPr>
            </a:lvl1pPr>
          </a:lstStyle>
          <a:p>
            <a:endParaRPr lang="zh-CN" altLang="en-US"/>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8"/>
            </p:custDataLst>
          </p:nvPr>
        </p:nvSpPr>
        <p:spPr>
          <a:xfrm>
            <a:off x="669930" y="952508"/>
            <a:ext cx="10852237" cy="5388907"/>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末尾幻灯片">
    <p:bg>
      <p:bgPr>
        <a:solidFill>
          <a:schemeClr val="bg2"/>
        </a:solidFill>
        <a:effectLst/>
      </p:bgPr>
    </p:bg>
    <p:spTree>
      <p:nvGrpSpPr>
        <p:cNvPr id="1" name=""/>
        <p:cNvGrpSpPr/>
        <p:nvPr/>
      </p:nvGrpSpPr>
      <p:grpSpPr>
        <a:xfrm>
          <a:off x="0" y="0"/>
          <a:ext cx="0" cy="0"/>
        </a:xfrm>
      </p:grpSpPr>
      <p:sp>
        <p:nvSpPr>
          <p:cNvPr id="12" name="矩形 11"/>
          <p:cNvSpPr/>
          <p:nvPr userDrawn="1">
            <p:custDataLst>
              <p:tags r:id="rId1"/>
            </p:custDataLst>
          </p:nvPr>
        </p:nvSpPr>
        <p:spPr>
          <a:xfrm>
            <a:off x="0" y="0"/>
            <a:ext cx="12192000" cy="6858000"/>
          </a:xfrm>
          <a:prstGeom prst="rect">
            <a:avLst/>
          </a:prstGeom>
          <a:blipFill dpi="0"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algn="ctr" defTabSz="914400" eaLnBrk="1" latinLnBrk="0" hangingPunct="1"/>
            <a:endParaRPr lang="zh-CN" altLang="en-US" sz="1800" baseline="0">
              <a:solidFill>
                <a:schemeClr val="lt1"/>
              </a:solidFill>
              <a:latin typeface="Arial" pitchFamily="34" charset="0"/>
            </a:endParaRPr>
          </a:p>
        </p:txBody>
      </p:sp>
      <p:sp>
        <p:nvSpPr>
          <p:cNvPr id="6" name="椭圆 5"/>
          <p:cNvSpPr/>
          <p:nvPr>
            <p:custDataLst>
              <p:tags r:id="rId3"/>
            </p:custDataLst>
          </p:nvPr>
        </p:nvSpPr>
        <p:spPr>
          <a:xfrm>
            <a:off x="14097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7" name="椭圆 6"/>
          <p:cNvSpPr/>
          <p:nvPr>
            <p:custDataLst>
              <p:tags r:id="rId4"/>
            </p:custDataLst>
          </p:nvPr>
        </p:nvSpPr>
        <p:spPr>
          <a:xfrm>
            <a:off x="38671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8" name="椭圆 7"/>
          <p:cNvSpPr/>
          <p:nvPr>
            <p:custDataLst>
              <p:tags r:id="rId5"/>
            </p:custDataLst>
          </p:nvPr>
        </p:nvSpPr>
        <p:spPr>
          <a:xfrm>
            <a:off x="63246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9" name="椭圆 8"/>
          <p:cNvSpPr/>
          <p:nvPr>
            <p:custDataLst>
              <p:tags r:id="rId6"/>
            </p:custDataLst>
          </p:nvPr>
        </p:nvSpPr>
        <p:spPr>
          <a:xfrm>
            <a:off x="87820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2" name="标题 1"/>
          <p:cNvSpPr>
            <a:spLocks noGrp="1"/>
          </p:cNvSpPr>
          <p:nvPr>
            <p:ph type="title" hasCustomPrompt="1"/>
            <p:custDataLst>
              <p:tags r:id="rId7"/>
            </p:custDataLst>
          </p:nvPr>
        </p:nvSpPr>
        <p:spPr>
          <a:xfrm>
            <a:off x="2032000" y="2428875"/>
            <a:ext cx="8128000" cy="2000250"/>
          </a:xfrm>
        </p:spPr>
        <p:txBody>
          <a:bodyPr lIns="90000" tIns="46800" rIns="90000" bIns="46800" anchor="ctr">
            <a:normAutofit/>
          </a:bodyPr>
          <a:lstStyle>
            <a:lvl1pPr algn="dist">
              <a:defRPr sz="6000" u="none" strike="noStrike" kern="1200" cap="none" spc="200" normalizeH="0" baseline="0">
                <a:solidFill>
                  <a:schemeClr val="bg1"/>
                </a:solidFill>
                <a:uFillTx/>
                <a:latin typeface="Arial" pitchFamily="34" charset="0"/>
                <a:ea typeface="汉仪尚巍手书W" panose="00020600040101010101" pitchFamily="18" charset="-122"/>
              </a:defRPr>
            </a:lvl1pPr>
          </a:lstStyle>
          <a:p>
            <a:r>
              <a:rPr lang="zh-CN" altLang="en-US"/>
              <a:t>编辑标题</a:t>
            </a:r>
            <a:endParaRPr lang="zh-CN" altLang="en-US"/>
          </a:p>
        </p:txBody>
      </p:sp>
      <p:sp>
        <p:nvSpPr>
          <p:cNvPr id="3" name="日期占位符 2"/>
          <p:cNvSpPr>
            <a:spLocks noGrp="1"/>
          </p:cNvSpPr>
          <p:nvPr>
            <p:ph type="dt" sz="half" idx="10"/>
            <p:custDataLst>
              <p:tags r:id="rId8"/>
            </p:custDataLst>
          </p:nvPr>
        </p:nvSpPr>
        <p:spPr/>
        <p:txBody>
          <a:bodyPr/>
          <a:lstStyle>
            <a:lvl1pPr>
              <a:defRPr baseline="0">
                <a:latin typeface="Arial" pitchFamily="34" charset="0"/>
              </a:defRPr>
            </a:lvl1pPr>
          </a:lstStyle>
          <a:p>
            <a:fld id="{1E5E4182-9B3A-4430-8BA3-831D0EC0ADCB}"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latin typeface="Arial" pitchFamily="34" charset="0"/>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baseline="0">
                <a:latin typeface="Arial" pitchFamily="34" charset="0"/>
              </a:defRPr>
            </a:lvl1pPr>
          </a:lstStyle>
          <a:p>
            <a:fld id="{EE7A0584-0C04-40D8-95AD-91156D652078}" type="slidenum">
              <a:rPr lang="zh-CN" altLang="en-US" smtClean="0"/>
              <a:t/>
            </a:fld>
            <a:endParaRPr lang="zh-CN" altLang="en-US"/>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bg>
      <p:bgPr>
        <a:blipFill rotWithShape="1">
          <a:blip r:embed="rId5"/>
          <a:stretch>
            <a:fillRect/>
          </a:stretch>
        </a:blipFill>
        <a:effectLst/>
      </p:bgPr>
    </p:bg>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bg>
      <p:bgPr>
        <a:solidFill>
          <a:schemeClr val="tx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292735" y="304165"/>
            <a:ext cx="11606530" cy="62496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baseline="0">
              <a:solidFill>
                <a:schemeClr val="tx1">
                  <a:lumMod val="85000"/>
                  <a:lumOff val="15000"/>
                </a:schemeClr>
              </a:solidFill>
              <a:latin typeface="Arial" pitchFamily="34" charset="0"/>
              <a:ea typeface="隶书" panose="02010509060101010101" pitchFamily="49" charset="-122"/>
            </a:endParaRPr>
          </a:p>
        </p:txBody>
      </p:sp>
      <p:pic>
        <p:nvPicPr>
          <p:cNvPr id="11" name="图片 10"/>
          <p:cNvPicPr>
            <a:picLocks noChangeAspect="1"/>
          </p:cNvPicPr>
          <p:nvPr userDrawn="1">
            <p:custDataLst>
              <p:tags r:id="rId3"/>
            </p:custDataLst>
          </p:nvPr>
        </p:nvPicPr>
        <p:blipFill>
          <a:blip r:embed="rId2"/>
          <a:stretch>
            <a:fillRect/>
          </a:stretch>
        </p:blipFill>
        <p:spPr>
          <a:xfrm>
            <a:off x="292735" y="304165"/>
            <a:ext cx="11606530" cy="6249670"/>
          </a:xfrm>
          <a:prstGeom prst="rect">
            <a:avLst/>
          </a:prstGeom>
        </p:spPr>
      </p:pic>
      <p:sp>
        <p:nvSpPr>
          <p:cNvPr id="7" name="内容占位符 6"/>
          <p:cNvSpPr>
            <a:spLocks noGrp="1"/>
          </p:cNvSpPr>
          <p:nvPr>
            <p:ph sz="quarter" idx="13"/>
            <p:custDataLst>
              <p:tags r:id="rId4"/>
            </p:custDataLst>
          </p:nvPr>
        </p:nvSpPr>
        <p:spPr>
          <a:xfrm>
            <a:off x="1281113" y="2163600"/>
            <a:ext cx="9626600" cy="3445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8"/>
            </p:custDataLst>
          </p:nvPr>
        </p:nvSpPr>
        <p:spPr>
          <a:xfrm>
            <a:off x="1281600" y="1249200"/>
            <a:ext cx="9626400" cy="723600"/>
          </a:xfrm>
        </p:spPr>
        <p:txBody>
          <a:bodyPr anchor="ctr"/>
          <a:lstStyle>
            <a:lvl1pPr>
              <a:defRPr sz="32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单击此处编辑标题</a:t>
            </a:r>
            <a:endParaRPr lang="zh-CN" altLang="en-US"/>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bg>
      <p:bgPr>
        <a:blipFill rotWithShape="1">
          <a:blip r:embed="rId8"/>
          <a:stretch>
            <a:fillRect/>
          </a:stretch>
        </a:blip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hasCustomPrompt="1"/>
            <p:custDataLst>
              <p:tags r:id="rId2"/>
            </p:custDataLst>
          </p:nvPr>
        </p:nvSpPr>
        <p:spPr>
          <a:xfrm>
            <a:off x="583200" y="770400"/>
            <a:ext cx="3960000" cy="882000"/>
          </a:xfrm>
        </p:spPr>
        <p:txBody>
          <a:bodyPr anchor="ctr"/>
          <a:lstStyle>
            <a:lvl1pPr>
              <a:defRPr sz="36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单击编辑标题</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586800" y="1764000"/>
            <a:ext cx="3956400" cy="4093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7"/>
            </p:custDataLst>
          </p:nvPr>
        </p:nvSpPr>
        <p:spPr>
          <a:xfrm>
            <a:off x="5101200" y="769938"/>
            <a:ext cx="6480000" cy="5087937"/>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bg>
      <p:bgPr>
        <a:blipFill rotWithShape="1">
          <a:blip r:embed="rId8"/>
          <a:stretch>
            <a:fillRect/>
          </a:stretch>
        </a:blip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p:custDataLst>
              <p:tags r:id="rId2"/>
            </p:custDataLst>
          </p:nvPr>
        </p:nvSpPr>
        <p:spPr>
          <a:xfrm>
            <a:off x="612000" y="781200"/>
            <a:ext cx="10976400" cy="626400"/>
          </a:xfrm>
        </p:spPr>
        <p:txBody>
          <a:bodyPr anchor="ctr"/>
          <a:lstStyle>
            <a:lvl1pPr algn="ctr">
              <a:defRPr sz="36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612000" y="1659600"/>
            <a:ext cx="10975975" cy="828000"/>
          </a:xfrm>
        </p:spPr>
        <p:txBody>
          <a:bodyPr/>
          <a:lstStyle>
            <a:lvl1pPr algn="ct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7"/>
            </p:custDataLst>
          </p:nvPr>
        </p:nvSpPr>
        <p:spPr>
          <a:xfrm>
            <a:off x="612775" y="2808000"/>
            <a:ext cx="10965600" cy="34308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bg>
      <p:bgPr>
        <a:blipFill rotWithShape="1">
          <a:blip r:embed="rId8"/>
          <a:stretch>
            <a:fillRect/>
          </a:stretch>
        </a:blip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p:custDataLst>
              <p:tags r:id="rId2"/>
            </p:custDataLst>
          </p:nvPr>
        </p:nvSpPr>
        <p:spPr>
          <a:xfrm>
            <a:off x="604800" y="669600"/>
            <a:ext cx="10976400" cy="565200"/>
          </a:xfrm>
        </p:spPr>
        <p:txBody>
          <a:bodyPr anchor="ctr"/>
          <a:lstStyle>
            <a:lvl1pPr algn="ctr">
              <a:defRPr sz="32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604837" y="1681200"/>
            <a:ext cx="10990800" cy="3211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bg>
      <p:bgPr>
        <a:blipFill rotWithShape="1">
          <a:blip r:embed="rId10"/>
          <a:stretch>
            <a:fillRect/>
          </a:stretch>
        </a:blip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p:custDataLst>
              <p:tags r:id="rId2"/>
            </p:custDataLst>
          </p:nvPr>
        </p:nvSpPr>
        <p:spPr>
          <a:xfrm>
            <a:off x="579600" y="237600"/>
            <a:ext cx="11037600" cy="441964"/>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579600" y="1663200"/>
            <a:ext cx="5342400" cy="28944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7"/>
            </p:custDataLst>
          </p:nvPr>
        </p:nvSpPr>
        <p:spPr>
          <a:xfrm>
            <a:off x="6242400" y="1663200"/>
            <a:ext cx="5367600" cy="28944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8"/>
            </p:custDataLst>
          </p:nvPr>
        </p:nvSpPr>
        <p:spPr>
          <a:xfrm>
            <a:off x="572400" y="4816800"/>
            <a:ext cx="5342400" cy="781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9"/>
            </p:custDataLst>
          </p:nvPr>
        </p:nvSpPr>
        <p:spPr>
          <a:xfrm>
            <a:off x="6253200" y="4813200"/>
            <a:ext cx="5367600" cy="781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bg>
      <p:bgPr>
        <a:blipFill rotWithShape="1">
          <a:blip r:embed="rId7"/>
          <a:stretch>
            <a:fillRect/>
          </a:stretch>
        </a:blip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hasCustomPrompt="1"/>
            <p:custDataLst>
              <p:tags r:id="rId2"/>
            </p:custDataLst>
          </p:nvPr>
        </p:nvSpPr>
        <p:spPr>
          <a:xfrm>
            <a:off x="1522800" y="1339200"/>
            <a:ext cx="9144000" cy="2386800"/>
          </a:xfrm>
        </p:spPr>
        <p:txBody>
          <a:bodyPr anchor="b"/>
          <a:lstStyle>
            <a:lvl1pPr algn="ctr">
              <a:defRPr sz="60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单击此处编辑标题</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1522413" y="3862800"/>
            <a:ext cx="9144000" cy="1656000"/>
          </a:xfrm>
        </p:spPr>
        <p:txBody>
          <a:bodyPr/>
          <a:lstStyle>
            <a:lvl1pPr algn="ct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jpeg" /><Relationship Id="rId13" Type="http://schemas.openxmlformats.org/officeDocument/2006/relationships/tags" Target="../tags/tag83.xml" /><Relationship Id="rId14" Type="http://schemas.openxmlformats.org/officeDocument/2006/relationships/image" Target="../media/image3.png" /><Relationship Id="rId15" Type="http://schemas.openxmlformats.org/officeDocument/2006/relationships/tags" Target="../tags/tag84.xml" /><Relationship Id="rId16" Type="http://schemas.openxmlformats.org/officeDocument/2006/relationships/image" Target="../media/image7.png" /><Relationship Id="rId17" Type="http://schemas.openxmlformats.org/officeDocument/2006/relationships/tags" Target="../tags/tag85.xml" /><Relationship Id="rId18" Type="http://schemas.openxmlformats.org/officeDocument/2006/relationships/image" Target="../media/image2.png" /><Relationship Id="rId19" Type="http://schemas.openxmlformats.org/officeDocument/2006/relationships/tags" Target="../tags/tag86.xml" /><Relationship Id="rId2" Type="http://schemas.openxmlformats.org/officeDocument/2006/relationships/slideLayout" Target="../slideLayouts/slideLayout13.xml" /><Relationship Id="rId20" Type="http://schemas.openxmlformats.org/officeDocument/2006/relationships/tags" Target="../tags/tag87.xml" /><Relationship Id="rId21" Type="http://schemas.openxmlformats.org/officeDocument/2006/relationships/tags" Target="../tags/tag88.xml" /><Relationship Id="rId22" Type="http://schemas.openxmlformats.org/officeDocument/2006/relationships/tags" Target="../tags/tag89.xml" /><Relationship Id="rId23" Type="http://schemas.openxmlformats.org/officeDocument/2006/relationships/tags" Target="../tags/tag90.xml" /><Relationship Id="rId24" Type="http://schemas.openxmlformats.org/officeDocument/2006/relationships/tags" Target="../tags/tag91.xml" /><Relationship Id="rId25" Type="http://schemas.openxmlformats.org/officeDocument/2006/relationships/tags" Target="../tags/tag92.xml" /><Relationship Id="rId26"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slideLayout" Target="../slideLayouts/slideLayout34.xml" /><Relationship Id="rId13" Type="http://schemas.openxmlformats.org/officeDocument/2006/relationships/slideLayout" Target="../slideLayouts/slideLayout35.xml" /><Relationship Id="rId14" Type="http://schemas.openxmlformats.org/officeDocument/2006/relationships/slideLayout" Target="../slideLayouts/slideLayout36.xml" /><Relationship Id="rId15" Type="http://schemas.openxmlformats.org/officeDocument/2006/relationships/slideLayout" Target="../slideLayouts/slideLayout37.xml" /><Relationship Id="rId16" Type="http://schemas.openxmlformats.org/officeDocument/2006/relationships/slideLayout" Target="../slideLayouts/slideLayout38.xml" /><Relationship Id="rId17" Type="http://schemas.openxmlformats.org/officeDocument/2006/relationships/slideLayout" Target="../slideLayouts/slideLayout39.xml" /><Relationship Id="rId18" Type="http://schemas.openxmlformats.org/officeDocument/2006/relationships/slideLayout" Target="../slideLayouts/slideLayout40.xml" /><Relationship Id="rId19" Type="http://schemas.openxmlformats.org/officeDocument/2006/relationships/tags" Target="../tags/tag213.xml" /><Relationship Id="rId2" Type="http://schemas.openxmlformats.org/officeDocument/2006/relationships/slideLayout" Target="../slideLayouts/slideLayout24.xml" /><Relationship Id="rId20" Type="http://schemas.openxmlformats.org/officeDocument/2006/relationships/tags" Target="../tags/tag214.xml" /><Relationship Id="rId21" Type="http://schemas.openxmlformats.org/officeDocument/2006/relationships/tags" Target="../tags/tag215.xml" /><Relationship Id="rId22" Type="http://schemas.openxmlformats.org/officeDocument/2006/relationships/tags" Target="../tags/tag216.xml" /><Relationship Id="rId23" Type="http://schemas.openxmlformats.org/officeDocument/2006/relationships/tags" Target="../tags/tag217.xml" /><Relationship Id="rId24" Type="http://schemas.openxmlformats.org/officeDocument/2006/relationships/tags" Target="../tags/tag218.xml" /><Relationship Id="rId25" Type="http://schemas.openxmlformats.org/officeDocument/2006/relationships/theme" Target="../theme/theme3.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1" name=""/>
        <p:cNvGrpSpPr/>
        <p:nvPr/>
      </p:nvGrpSpPr>
      <p:grpSpPr>
        <a:xfrm>
          <a:off x="0" y="0"/>
          <a:ext cx="0" cy="0"/>
        </a:xfrm>
      </p:grpSpPr>
      <p:pic>
        <p:nvPicPr>
          <p:cNvPr id="9" name="图片 8" descr="VCG211345781100"/>
          <p:cNvPicPr/>
          <p:nvPr userDrawn="1">
            <p:custDataLst>
              <p:tags r:id="rId13"/>
            </p:custDataLst>
          </p:nvPr>
        </p:nvPicPr>
        <p:blipFill>
          <a:blip r:embed="rId12"/>
          <a:srcRect l="6942" r="4165"/>
          <a:stretch>
            <a:fillRect/>
          </a:stretch>
        </p:blipFill>
        <p:spPr>
          <a:xfrm>
            <a:off x="1200" y="0"/>
            <a:ext cx="12189600" cy="6858000"/>
          </a:xfrm>
          <a:prstGeom prst="rect">
            <a:avLst/>
          </a:prstGeom>
        </p:spPr>
      </p:pic>
      <p:pic>
        <p:nvPicPr>
          <p:cNvPr id="10" name="图片 9" descr="4"/>
          <p:cNvPicPr/>
          <p:nvPr userDrawn="1">
            <p:custDataLst>
              <p:tags r:id="rId15"/>
            </p:custDataLst>
          </p:nvPr>
        </p:nvPicPr>
        <p:blipFill>
          <a:blip r:embed="rId14"/>
          <a:srcRect l="41526" t="6129" r="3196" b="33030"/>
          <a:stretch>
            <a:fillRect/>
          </a:stretch>
        </p:blipFill>
        <p:spPr>
          <a:xfrm>
            <a:off x="6703918" y="3902360"/>
            <a:ext cx="5488082" cy="2955640"/>
          </a:xfrm>
          <a:prstGeom prst="rect">
            <a:avLst/>
          </a:prstGeom>
        </p:spPr>
      </p:pic>
      <p:pic>
        <p:nvPicPr>
          <p:cNvPr id="11" name="图片 10" descr="圆角不透明"/>
          <p:cNvPicPr/>
          <p:nvPr userDrawn="1">
            <p:custDataLst>
              <p:tags r:id="rId17"/>
            </p:custDataLst>
          </p:nvPr>
        </p:nvPicPr>
        <p:blipFill>
          <a:blip r:embed="rId16">
            <a:alphaModFix amt="90000"/>
          </a:blip>
          <a:srcRect l="-147" r="0"/>
          <a:stretch>
            <a:fillRect/>
          </a:stretch>
        </p:blipFill>
        <p:spPr>
          <a:xfrm>
            <a:off x="551660" y="531895"/>
            <a:ext cx="11109623" cy="6044387"/>
          </a:xfrm>
          <a:prstGeom prst="rect">
            <a:avLst/>
          </a:prstGeom>
        </p:spPr>
      </p:pic>
      <p:pic>
        <p:nvPicPr>
          <p:cNvPr id="12" name="图片 11" descr="5"/>
          <p:cNvPicPr/>
          <p:nvPr userDrawn="1">
            <p:custDataLst>
              <p:tags r:id="rId19"/>
            </p:custDataLst>
          </p:nvPr>
        </p:nvPicPr>
        <p:blipFill>
          <a:blip r:embed="rId18"/>
          <a:srcRect l="11658" t="41715" r="73944" b="27781"/>
          <a:stretch>
            <a:fillRect/>
          </a:stretch>
        </p:blipFill>
        <p:spPr>
          <a:xfrm>
            <a:off x="0" y="0"/>
            <a:ext cx="1082965" cy="1157901"/>
          </a:xfrm>
          <a:prstGeom prst="rect">
            <a:avLst/>
          </a:prstGeom>
        </p:spPr>
      </p:pic>
      <p:sp>
        <p:nvSpPr>
          <p:cNvPr id="2" name="标题占位符 1"/>
          <p:cNvSpPr>
            <a:spLocks noGrp="1"/>
          </p:cNvSpPr>
          <p:nvPr>
            <p:ph type="title"/>
            <p:custDataLst>
              <p:tags r:id="rId20"/>
            </p:custDataLst>
          </p:nvPr>
        </p:nvSpPr>
        <p:spPr>
          <a:xfrm>
            <a:off x="838200" y="725901"/>
            <a:ext cx="10515600" cy="864000"/>
          </a:xfrm>
          <a:prstGeom prst="rect">
            <a:avLst/>
          </a:prstGeom>
        </p:spPr>
        <p:txBody>
          <a:bodyPr vert="horz" wrap="square" lIns="0" tIns="0" rIns="0" bIns="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1"/>
            </p:custDataLst>
          </p:nvPr>
        </p:nvSpPr>
        <p:spPr>
          <a:xfrm>
            <a:off x="838200" y="1689796"/>
            <a:ext cx="10515600" cy="4487804"/>
          </a:xfrm>
          <a:prstGeom prst="rect">
            <a:avLst/>
          </a:prstGeom>
        </p:spPr>
        <p:txBody>
          <a:bodyPr vert="horz" wrap="square" lIns="0" tIns="0" rIns="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日期占位符 3"/>
          <p:cNvSpPr>
            <a:spLocks noGrp="1"/>
          </p:cNvSpPr>
          <p:nvPr>
            <p:ph type="dt" sz="half" idx="2"/>
            <p:custDataLst>
              <p:tags r:id="rId22"/>
            </p:custDataLst>
          </p:nvPr>
        </p:nvSpPr>
        <p:spPr>
          <a:xfrm>
            <a:off x="838200" y="6356350"/>
            <a:ext cx="2743200" cy="365125"/>
          </a:xfrm>
          <a:prstGeom prst="rect">
            <a:avLst/>
          </a:prstGeom>
        </p:spPr>
        <p:txBody>
          <a:bodyPr vert="horz" wrap="square"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3"/>
            <p:custDataLst>
              <p:tags r:id="rId23"/>
            </p:custDataLst>
          </p:nvPr>
        </p:nvSpPr>
        <p:spPr>
          <a:xfrm>
            <a:off x="4038600" y="6356350"/>
            <a:ext cx="4114800" cy="365125"/>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4"/>
            </p:custDataLst>
          </p:nvPr>
        </p:nvSpPr>
        <p:spPr>
          <a:xfrm>
            <a:off x="8610600" y="6356350"/>
            <a:ext cx="2743200" cy="365125"/>
          </a:xfrm>
          <a:prstGeom prst="rect">
            <a:avLst/>
          </a:prstGeom>
        </p:spPr>
        <p:txBody>
          <a:bodyPr vert="horz" wrap="square"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F26B5-172A-4DC2-B0B7-181CFC56B87C}" type="slidenum">
              <a:rPr lang="zh-CN" altLang="en-US" smtClean="0"/>
              <a:t>0</a:t>
            </a:fld>
            <a:endParaRPr lang="zh-CN" altLang="en-US"/>
          </a:p>
        </p:txBody>
      </p:sp>
      <p:sp>
        <p:nvSpPr>
          <p:cNvPr id="8" name="KSO_TEMPLATE" hidden="1"/>
          <p:cNvSpPr/>
          <p:nvPr userDrawn="1">
            <p:custDataLst>
              <p:tags r:id="rId25"/>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p:timing/>
  <p:txStyles>
    <p:titleStyle>
      <a:lvl1pPr algn="l" defTabSz="914400" rtl="0" eaLnBrk="1" latinLnBrk="0" hangingPunct="1">
        <a:lnSpc>
          <a:spcPct val="100000"/>
        </a:lnSpc>
        <a:spcBef>
          <a:spcPct val="0"/>
        </a:spcBef>
        <a:buNone/>
        <a:defRPr sz="4400" b="1" kern="1200">
          <a:solidFill>
            <a:schemeClr val="dk1">
              <a:lumMod val="100000"/>
            </a:schemeClr>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itchFamily="34" charset="0"/>
        <a:buChar char="•"/>
        <a:defRPr sz="2400" kern="1200">
          <a:solidFill>
            <a:schemeClr val="dk1">
              <a:lumMod val="100000"/>
            </a:schemeClr>
          </a:solidFill>
          <a:latin typeface="+mn-lt"/>
          <a:ea typeface="+mn-ea"/>
          <a:cs typeface="+mn-cs"/>
        </a:defRPr>
      </a:lvl1pPr>
      <a:lvl2pPr marL="538480" indent="-206375" algn="l" defTabSz="914400" rtl="0" eaLnBrk="1" latinLnBrk="0" hangingPunct="1">
        <a:lnSpc>
          <a:spcPct val="130000"/>
        </a:lnSpc>
        <a:spcBef>
          <a:spcPct val="0"/>
        </a:spcBef>
        <a:buFont typeface="Arial" pitchFamily="34" charset="0"/>
        <a:buChar char="•"/>
        <a:defRPr sz="2000" kern="1200">
          <a:solidFill>
            <a:schemeClr val="dk1">
              <a:lumMod val="100000"/>
            </a:schemeClr>
          </a:solidFill>
          <a:latin typeface="+mn-lt"/>
          <a:ea typeface="+mn-ea"/>
          <a:cs typeface="+mn-cs"/>
        </a:defRPr>
      </a:lvl2pPr>
      <a:lvl3pPr marL="798830" indent="-161925" algn="l" defTabSz="914400" rtl="0" eaLnBrk="1" latinLnBrk="0" hangingPunct="1">
        <a:lnSpc>
          <a:spcPct val="130000"/>
        </a:lnSpc>
        <a:spcBef>
          <a:spcPct val="0"/>
        </a:spcBef>
        <a:buFont typeface="Arial" pitchFamily="34" charset="0"/>
        <a:buChar char="•"/>
        <a:defRPr sz="1800" kern="1200">
          <a:solidFill>
            <a:schemeClr val="dk1">
              <a:lumMod val="100000"/>
            </a:schemeClr>
          </a:solidFill>
          <a:latin typeface="+mn-lt"/>
          <a:ea typeface="+mn-ea"/>
          <a:cs typeface="+mn-cs"/>
        </a:defRPr>
      </a:lvl3pPr>
      <a:lvl4pPr marL="1030605" indent="-149225" algn="l" defTabSz="914400" rtl="0" eaLnBrk="1" latinLnBrk="0" hangingPunct="1">
        <a:lnSpc>
          <a:spcPct val="130000"/>
        </a:lnSpc>
        <a:spcBef>
          <a:spcPct val="0"/>
        </a:spcBef>
        <a:buFont typeface="Arial" pitchFamily="34" charset="0"/>
        <a:buChar char="•"/>
        <a:defRPr sz="1600" kern="1200">
          <a:solidFill>
            <a:schemeClr val="dk1">
              <a:lumMod val="100000"/>
            </a:schemeClr>
          </a:solidFill>
          <a:latin typeface="+mn-lt"/>
          <a:ea typeface="+mn-ea"/>
          <a:cs typeface="+mn-cs"/>
        </a:defRPr>
      </a:lvl4pPr>
      <a:lvl5pPr marL="1235075" indent="-127000" algn="l" defTabSz="914400" rtl="0" eaLnBrk="1" latinLnBrk="0" hangingPunct="1">
        <a:lnSpc>
          <a:spcPct val="130000"/>
        </a:lnSpc>
        <a:spcBef>
          <a:spcPct val="0"/>
        </a:spcBef>
        <a:buFont typeface="Arial" pitchFamily="34" charset="0"/>
        <a:buChar char="•"/>
        <a:defRPr sz="1400" kern="1200">
          <a:solidFill>
            <a:schemeClr val="dk1">
              <a:lumMod val="100000"/>
            </a:schemeClr>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lnSpc>
                <a:spcPct val="120000"/>
              </a:lnSpc>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120000"/>
              </a:lnSpc>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lnSpc>
                <a:spcPct val="120000"/>
              </a:lnSpc>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p:custDataLst>
              <p:tags r:id="rId24"/>
            </p:custDataLst>
          </p:nvPr>
        </p:nvSpPr>
        <p:spPr>
          <a:xfrm flipH="1">
            <a:off x="0" y="0"/>
            <a:ext cx="0" cy="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solidFill>
                <a:schemeClr val="lt1"/>
              </a:solidFill>
            </a:endParaRP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itchFamily="34" charset="0"/>
          <a:ea typeface="隶书" panose="02010509060101010101" pitchFamily="49" charset="-122"/>
          <a:cs typeface="+mj-cs"/>
        </a:defRPr>
      </a:lvl1pPr>
    </p:titleStyle>
    <p:bodyStyle>
      <a:lvl1pPr marL="2286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1pPr>
      <a:lvl2pPr marL="685800" indent="-228600" algn="l" defTabSz="914400" rtl="0" eaLnBrk="1" fontAlgn="auto" latinLnBrk="0" hangingPunct="1">
        <a:lnSpc>
          <a:spcPct val="120000"/>
        </a:lnSpc>
        <a:spcBef>
          <a:spcPct val="0"/>
        </a:spcBef>
        <a:spcAft>
          <a:spcPts val="1000"/>
        </a:spcAft>
        <a:buFont typeface="Arial" pitchFamily="34" charset="0"/>
        <a:buChar char="•"/>
        <a:tabLst>
          <a:tab pos="1609725"/>
        </a:tabLst>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2pPr>
      <a:lvl3pPr marL="11430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3pPr>
      <a:lvl4pPr marL="16002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4pPr>
      <a:lvl5pPr marL="20574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219.xml" /><Relationship Id="rId3" Type="http://schemas.openxmlformats.org/officeDocument/2006/relationships/tags" Target="../tags/tag220.xml" /><Relationship Id="rId4" Type="http://schemas.openxmlformats.org/officeDocument/2006/relationships/tags" Target="../tags/tag22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image" Target="../media/image11.png" /><Relationship Id="rId11" Type="http://schemas.openxmlformats.org/officeDocument/2006/relationships/tags" Target="../tags/tag227.xml" /><Relationship Id="rId2" Type="http://schemas.openxmlformats.org/officeDocument/2006/relationships/notesSlide" Target="../notesSlides/notesSlide1.xml" /><Relationship Id="rId3" Type="http://schemas.openxmlformats.org/officeDocument/2006/relationships/tags" Target="../tags/tag222.xml" /><Relationship Id="rId4" Type="http://schemas.openxmlformats.org/officeDocument/2006/relationships/tags" Target="../tags/tag223.xml" /><Relationship Id="rId5" Type="http://schemas.openxmlformats.org/officeDocument/2006/relationships/tags" Target="../tags/tag224.xml" /><Relationship Id="rId6" Type="http://schemas.openxmlformats.org/officeDocument/2006/relationships/tags" Target="../tags/tag225.xml" /><Relationship Id="rId7" Type="http://schemas.openxmlformats.org/officeDocument/2006/relationships/image" Target="../media/image12.png" /><Relationship Id="rId8" Type="http://schemas.openxmlformats.org/officeDocument/2006/relationships/image" Target="../media/image13.svg" /><Relationship Id="rId9" Type="http://schemas.openxmlformats.org/officeDocument/2006/relationships/tags" Target="../tags/tag22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2.xml" /><Relationship Id="rId3" Type="http://schemas.openxmlformats.org/officeDocument/2006/relationships/tags" Target="../tags/tag228.xml" /><Relationship Id="rId4" Type="http://schemas.openxmlformats.org/officeDocument/2006/relationships/tags" Target="../tags/tag229.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30.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3.xml" /><Relationship Id="rId3" Type="http://schemas.openxmlformats.org/officeDocument/2006/relationships/tags" Target="../tags/tag231.xml" /><Relationship Id="rId4" Type="http://schemas.openxmlformats.org/officeDocument/2006/relationships/tags" Target="../tags/tag232.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3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4.xml" /><Relationship Id="rId3" Type="http://schemas.openxmlformats.org/officeDocument/2006/relationships/tags" Target="../tags/tag234.xml" /><Relationship Id="rId4" Type="http://schemas.openxmlformats.org/officeDocument/2006/relationships/tags" Target="../tags/tag235.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3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5.xml" /><Relationship Id="rId3" Type="http://schemas.openxmlformats.org/officeDocument/2006/relationships/tags" Target="../tags/tag237.xml" /><Relationship Id="rId4" Type="http://schemas.openxmlformats.org/officeDocument/2006/relationships/tags" Target="../tags/tag238.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3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6.xml" /><Relationship Id="rId3" Type="http://schemas.openxmlformats.org/officeDocument/2006/relationships/tags" Target="../tags/tag240.xml" /><Relationship Id="rId4" Type="http://schemas.openxmlformats.org/officeDocument/2006/relationships/tags" Target="../tags/tag241.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4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7.xml" /><Relationship Id="rId3" Type="http://schemas.openxmlformats.org/officeDocument/2006/relationships/tags" Target="../tags/tag243.xml" /><Relationship Id="rId4" Type="http://schemas.openxmlformats.org/officeDocument/2006/relationships/tags" Target="../tags/tag244.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4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8.xml" /><Relationship Id="rId3" Type="http://schemas.openxmlformats.org/officeDocument/2006/relationships/tags" Target="../tags/tag246.xml" /><Relationship Id="rId4" Type="http://schemas.openxmlformats.org/officeDocument/2006/relationships/tags" Target="../tags/tag247.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4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9.xml" /><Relationship Id="rId3" Type="http://schemas.openxmlformats.org/officeDocument/2006/relationships/tags" Target="../tags/tag249.xml" /><Relationship Id="rId4" Type="http://schemas.openxmlformats.org/officeDocument/2006/relationships/tags" Target="../tags/tag250.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5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image" Target="../media/image11.png" /><Relationship Id="rId11" Type="http://schemas.openxmlformats.org/officeDocument/2006/relationships/tags" Target="../tags/tag257.xml" /><Relationship Id="rId2" Type="http://schemas.openxmlformats.org/officeDocument/2006/relationships/notesSlide" Target="../notesSlides/notesSlide10.xml" /><Relationship Id="rId3" Type="http://schemas.openxmlformats.org/officeDocument/2006/relationships/tags" Target="../tags/tag252.xml" /><Relationship Id="rId4" Type="http://schemas.openxmlformats.org/officeDocument/2006/relationships/tags" Target="../tags/tag253.xml" /><Relationship Id="rId5" Type="http://schemas.openxmlformats.org/officeDocument/2006/relationships/tags" Target="../tags/tag254.xml" /><Relationship Id="rId6" Type="http://schemas.openxmlformats.org/officeDocument/2006/relationships/tags" Target="../tags/tag255.xml" /><Relationship Id="rId7" Type="http://schemas.openxmlformats.org/officeDocument/2006/relationships/image" Target="../media/image12.png" /><Relationship Id="rId8" Type="http://schemas.openxmlformats.org/officeDocument/2006/relationships/image" Target="../media/image13.svg" /><Relationship Id="rId9" Type="http://schemas.openxmlformats.org/officeDocument/2006/relationships/tags" Target="../tags/tag25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image" Target="../media/image11.png" /><Relationship Id="rId11" Type="http://schemas.openxmlformats.org/officeDocument/2006/relationships/tags" Target="../tags/tag263.xml" /><Relationship Id="rId2" Type="http://schemas.openxmlformats.org/officeDocument/2006/relationships/notesSlide" Target="../notesSlides/notesSlide11.xml" /><Relationship Id="rId3" Type="http://schemas.openxmlformats.org/officeDocument/2006/relationships/tags" Target="../tags/tag258.xml" /><Relationship Id="rId4" Type="http://schemas.openxmlformats.org/officeDocument/2006/relationships/tags" Target="../tags/tag259.xml" /><Relationship Id="rId5" Type="http://schemas.openxmlformats.org/officeDocument/2006/relationships/tags" Target="../tags/tag260.xml" /><Relationship Id="rId6" Type="http://schemas.openxmlformats.org/officeDocument/2006/relationships/tags" Target="../tags/tag261.xml" /><Relationship Id="rId7" Type="http://schemas.openxmlformats.org/officeDocument/2006/relationships/image" Target="../media/image12.png" /><Relationship Id="rId8" Type="http://schemas.openxmlformats.org/officeDocument/2006/relationships/image" Target="../media/image13.svg" /><Relationship Id="rId9" Type="http://schemas.openxmlformats.org/officeDocument/2006/relationships/tags" Target="../tags/tag26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2.xml" /><Relationship Id="rId3" Type="http://schemas.openxmlformats.org/officeDocument/2006/relationships/tags" Target="../tags/tag264.xml" /><Relationship Id="rId4" Type="http://schemas.openxmlformats.org/officeDocument/2006/relationships/tags" Target="../tags/tag265.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6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3.xml" /><Relationship Id="rId3" Type="http://schemas.openxmlformats.org/officeDocument/2006/relationships/tags" Target="../tags/tag267.xml" /><Relationship Id="rId4" Type="http://schemas.openxmlformats.org/officeDocument/2006/relationships/tags" Target="../tags/tag268.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6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4.xml" /><Relationship Id="rId3" Type="http://schemas.openxmlformats.org/officeDocument/2006/relationships/tags" Target="../tags/tag270.xml" /><Relationship Id="rId4" Type="http://schemas.openxmlformats.org/officeDocument/2006/relationships/tags" Target="../tags/tag271.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7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5.xml" /><Relationship Id="rId3" Type="http://schemas.openxmlformats.org/officeDocument/2006/relationships/tags" Target="../tags/tag273.xml" /><Relationship Id="rId4" Type="http://schemas.openxmlformats.org/officeDocument/2006/relationships/tags" Target="../tags/tag274.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7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6.xml" /><Relationship Id="rId3" Type="http://schemas.openxmlformats.org/officeDocument/2006/relationships/tags" Target="../tags/tag276.xml" /><Relationship Id="rId4" Type="http://schemas.openxmlformats.org/officeDocument/2006/relationships/tags" Target="../tags/tag277.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7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7.xml" /><Relationship Id="rId3" Type="http://schemas.openxmlformats.org/officeDocument/2006/relationships/tags" Target="../tags/tag279.xml" /><Relationship Id="rId4" Type="http://schemas.openxmlformats.org/officeDocument/2006/relationships/tags" Target="../tags/tag280.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8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8.xml" /><Relationship Id="rId3" Type="http://schemas.openxmlformats.org/officeDocument/2006/relationships/tags" Target="../tags/tag282.xml" /><Relationship Id="rId4" Type="http://schemas.openxmlformats.org/officeDocument/2006/relationships/tags" Target="../tags/tag283.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84.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9.xml" /><Relationship Id="rId3" Type="http://schemas.openxmlformats.org/officeDocument/2006/relationships/tags" Target="../tags/tag285.xml" /><Relationship Id="rId4" Type="http://schemas.openxmlformats.org/officeDocument/2006/relationships/tags" Target="../tags/tag286.xml" /><Relationship Id="rId5" Type="http://schemas.openxmlformats.org/officeDocument/2006/relationships/image" Target="../media/image14.png" /><Relationship Id="rId6" Type="http://schemas.openxmlformats.org/officeDocument/2006/relationships/image" Target="../media/image11.png" /><Relationship Id="rId7" Type="http://schemas.openxmlformats.org/officeDocument/2006/relationships/tags" Target="../tags/tag287.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image" Target="../media/image11.png" /><Relationship Id="rId11" Type="http://schemas.openxmlformats.org/officeDocument/2006/relationships/tags" Target="../tags/tag293.xml" /><Relationship Id="rId2" Type="http://schemas.openxmlformats.org/officeDocument/2006/relationships/notesSlide" Target="../notesSlides/notesSlide20.xml" /><Relationship Id="rId3" Type="http://schemas.openxmlformats.org/officeDocument/2006/relationships/tags" Target="../tags/tag288.xml" /><Relationship Id="rId4" Type="http://schemas.openxmlformats.org/officeDocument/2006/relationships/tags" Target="../tags/tag289.xml" /><Relationship Id="rId5" Type="http://schemas.openxmlformats.org/officeDocument/2006/relationships/tags" Target="../tags/tag290.xml" /><Relationship Id="rId6" Type="http://schemas.openxmlformats.org/officeDocument/2006/relationships/tags" Target="../tags/tag291.xml" /><Relationship Id="rId7" Type="http://schemas.openxmlformats.org/officeDocument/2006/relationships/image" Target="../media/image12.png" /><Relationship Id="rId8" Type="http://schemas.openxmlformats.org/officeDocument/2006/relationships/image" Target="../media/image13.svg" /><Relationship Id="rId9" Type="http://schemas.openxmlformats.org/officeDocument/2006/relationships/tags" Target="../tags/tag29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image" Target="../media/image11.png" /><Relationship Id="rId11" Type="http://schemas.openxmlformats.org/officeDocument/2006/relationships/tags" Target="../tags/tag299.xml" /><Relationship Id="rId2" Type="http://schemas.openxmlformats.org/officeDocument/2006/relationships/notesSlide" Target="../notesSlides/notesSlide21.xml" /><Relationship Id="rId3" Type="http://schemas.openxmlformats.org/officeDocument/2006/relationships/tags" Target="../tags/tag294.xml" /><Relationship Id="rId4" Type="http://schemas.openxmlformats.org/officeDocument/2006/relationships/tags" Target="../tags/tag295.xml" /><Relationship Id="rId5" Type="http://schemas.openxmlformats.org/officeDocument/2006/relationships/tags" Target="../tags/tag296.xml" /><Relationship Id="rId6" Type="http://schemas.openxmlformats.org/officeDocument/2006/relationships/tags" Target="../tags/tag297.xml" /><Relationship Id="rId7" Type="http://schemas.openxmlformats.org/officeDocument/2006/relationships/image" Target="../media/image12.png" /><Relationship Id="rId8" Type="http://schemas.openxmlformats.org/officeDocument/2006/relationships/image" Target="../media/image13.svg" /><Relationship Id="rId9" Type="http://schemas.openxmlformats.org/officeDocument/2006/relationships/tags" Target="../tags/tag298.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5014013230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p:cNvSpPr>
            <a:spLocks noGrp="1"/>
          </p:cNvSpPr>
          <p:nvPr>
            <p:ph type="ctrTitle"/>
            <p:custDataLst>
              <p:tags r:id="rId2"/>
            </p:custDataLst>
          </p:nvPr>
        </p:nvSpPr>
        <p:spPr>
          <a:xfrm>
            <a:off x="1547495" y="1418590"/>
            <a:ext cx="8626475" cy="2122805"/>
          </a:xfrm>
        </p:spPr>
        <p:txBody>
          <a:bodyPr/>
          <a:lstStyle/>
          <a:p>
            <a:pPr algn="ctr"/>
            <a:r>
              <a:rPr lang="zh-CN" altLang="en-US" sz="4800"/>
              <a:t>新世纪课程变革亲历者的视角</a:t>
            </a:r>
            <a:endParaRPr lang="zh-CN" altLang="en-US" sz="4800"/>
          </a:p>
        </p:txBody>
      </p:sp>
      <p:sp>
        <p:nvSpPr>
          <p:cNvPr id="2" name="文本框 1"/>
          <p:cNvSpPr txBox="1"/>
          <p:nvPr>
            <p:custDataLst>
              <p:tags r:id="rId3"/>
            </p:custDataLst>
          </p:nvPr>
        </p:nvSpPr>
        <p:spPr>
          <a:xfrm>
            <a:off x="1156335" y="3914775"/>
            <a:ext cx="9165590" cy="1065530"/>
          </a:xfrm>
          <a:prstGeom prst="rect">
            <a:avLst/>
          </a:prstGeom>
          <a:noFill/>
        </p:spPr>
        <p:txBody>
          <a:bodyPr wrap="square" rtlCol="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a:solidFill>
                  <a:srgbClr val="0070C0"/>
                </a:solidFill>
                <a:effectLst>
                  <a:outerShdw blurRad="38100" dist="19050" dir="2700000" algn="tl" rotWithShape="0">
                    <a:schemeClr val="dk1">
                      <a:alpha val="40000"/>
                    </a:schemeClr>
                  </a:outerShdw>
                </a:effectLst>
                <a:latin typeface="微软雅黑"/>
                <a:ea typeface="微软雅黑"/>
              </a:rPr>
              <a:t> </a:t>
            </a:r>
            <a:endParaRPr lang="zh-CN" altLang="en-US" sz="2400">
              <a:solidFill>
                <a:srgbClr val="0070C0"/>
              </a:solidFill>
              <a:effectLst>
                <a:outerShdw blurRad="38100" dist="19050" dir="2700000" algn="tl" rotWithShape="0">
                  <a:schemeClr val="dk1">
                    <a:alpha val="40000"/>
                  </a:schemeClr>
                </a:outerShdw>
              </a:effectLst>
              <a:latin typeface="微软雅黑"/>
              <a:ea typeface="微软雅黑"/>
            </a:endParaRPr>
          </a:p>
        </p:txBody>
      </p:sp>
    </p:spTree>
    <p:custDataLst>
      <p:tags r:id="rId4"/>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基本内容</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在新世纪的曙光中，我们正身处于一个前所未有的变革时期。这场变革涵盖了科技的飞速发展、社会的深刻变革，也包括了教育领域的革新。作为这个时代的教师，我有幸成为了这场课程变革的亲历者，以我的视角见证了这一历史性的转变。</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回想二十年前，我还年轻，刚刚踏入教育领域。那时，课程的设计和教学方式相对单一，课本是知识的主要载体，教师是知识的传播者，学生则是知识的接受者。这种模式在当时被认为是理所当然的，甚至被认为是唯一可行的方式。然而，随着科技的进步和社会的发展，这种教学模式的局限性越来越明显。</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我清楚地记得，大约十年前，我作为一名英语教师，开始尝试在课堂教学中引入多媒体技术。那时，我们用投影仪展示图片和视频，用电脑播放音频，甚至尝试通过网络进行远程教学。这些尝试在当时引起了很大的反响，也带来了许多挑战。但是，随着时间的推移，我们看到了这些创新实践带来的积极效果。</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几年过去了，我们进一步推动了在线课程和自主学习平台的开发和应用。这些新的教学方式为学生提供了更多的学习选择和灵活性，同时也促进了学生个性化学习和自主学习能力的培养。在这个过程中，我们也遇到了许多困难和挑战，如技术的限制、观念的转变、教学管理的调整等等。但是，我们坚持不懈地推动着这个进程，因为我们深信这是未来教育的发展方向。</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现在，我站在这个变革的前沿，看到了新世纪课程变革的深刻影响。我们的课程变得更加丰富多元，更加贴合实际，更加学生的需求和特点。学生的学习方式也发生了根本的改变，他们变得更加主动，更加善于思考和创新。这场变革带给我们无尽的可能性和机遇，也带来了新的挑战和责任。</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然而，无论前方的道路如何曲折，我深信我们的方向是正确的。我们需要继续推动课程变革，以适应这个日新月异的世界。我们需要继续学生的需求，教育的未来趋势，社会的期望和挑战。同时，我们也需要继续面对并解决课程变革带来的问题和挑战。我相信通过我们的努力和坚持，我们可以为我们的学生创造更好的学习环境和发展机会。</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未来仍充满了未知和挑战，但我有信心我们可以应对这些挑战并取得成功。我期待着未来的变化和进步，也期待着我们的教育能够更好地服务于社会和人类的发展。作为这场世纪课程变革的亲历者，我深感荣幸和责任重大。我将继续前行，带着我的经验和教训，带着我对未来的希望和梦想。</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总的来说，作为新世纪的课程变革亲历者，我看到了教育领域的巨大变化和发展。我看到了我们的课程变得更加灵活、多元和个性化。我看到了我们的教学方式变得更加互动和创新。我看到了我们的学生变得更加主动、自信和创新。这些变化不仅为我们带来了新的机遇和可能性，也为我们带来了新的挑战和责任。我相信只要我们坚持努力和创新，我们一定能够为我们的学生创造更好的未来。</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参考内容</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基本内容</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在当今时代，教育体制改革已经成为一个全球性的议题。而在德国，普通中等教育改革也正在如火如荼地进行着。本次演示将从教育体制的历史演变、德国普通中等教育改革的各个方面以及个人观点三个方面，探讨变革中的教育体制以及新世纪德国普通中等教育改革的情况。</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首先，让我们了解一下德国的教育体系。德国的教育体系经历了多次改革和创新，逐渐形成了具有特色的双元制教育模式。这种模式注重实践和应用，将学习和工作相结合，为学生提供了更加广阔的发展空间。然而，随着社会的发展和经济的不断变化，德国教育体制也面临着许多挑战和问题。</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接下来，我们来深入探讨德国普通中等教育改革的各个方面。首先，政策方面的改革是重中之重。政府对教育的投入不断增加，加强了对学校的管理和监督，同时也更加注重与企业的合作。此外，德国还推行了多项教育改革措施，例如“双元制”职业培训的推广、高校录取标准的调整以及课程设置和教学方法的改进等。这些措施有效地促进了教育体制的变革和发展。</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在课程设置和教学方法方面，德国普通中等教育也进行了多次尝试和探索。一方面，学校更加注重跨学科知识和技能的培养，使学生能够更好地适应社会的发展和变化；另一方面，教学方法也变得更加多样化和灵活，注重培养学生的思考能力和创新意识。此外，德国中等教育还加强了与高校的合作，为学生提供了更多的实践机会和职业发展前景。</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总的来说，德国普通中等教育改革的实施有助于提高教育质量和学生的综合素质。然而，教育体制改革是一个长期而复杂的过程，需要政府、学校、企业和社会各方共同努力。在未来的发展中，德国可以继续探索适合本国国情的教育模式，加强对学生的创新和实践能力的培养，同时也要不断地反思和改进，以适应全球教育体制改革的大潮。</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最后，从个人的角度来看，我认为教育体制改革必须以学生的全面发展和未来就业为导向。在德国普通中等教育改革中，我们看到了学校正努力为学生提供更加实用和创新的教育环境。这种变革对于学生来说是一个福音，因为他们可以通过这些机会锻炼自己的实践能力和创新意识，提高自己的竞争力。</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然而，教育体制改革并非一蹴而就，需要各方的共同努力和持久的支持。政府需要继续加大对教育的投入，并提供必要的政策支持；学校则需要积极响应和参与改革，为学生提供更多实践和就业机会；而学生则需要在新的教育体制下，不断地努力学习和提高自己的综合能力。</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基本内容</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总之，在变革中的教育体制下，德国普通中等教育改革正努力为学生提供更加优质的教育环境和资源。虽然改革过程中可能会出现许多挑战和问题，但只要各方共同努力并持之以恒，就一定能够实现教育体制改革的最终目标——培养出更多具有创新和实践能力的高素质人才，为社会的繁荣和发展做出更大的贡献。</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参考内容二</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引言</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https://d.book118.com/835014013230011100</a:t>
            </a:r>
          </a:p>
        </p:txBody>
      </p:sp>
    </p:spTree>
  </p:cSld>
  <p:clrMapOvr>
    <a:masterClrMapping/>
  </p:clrMapOvr>
  <p:transition/>
  <p:timing/>
</p:sld>
</file>

<file path=ppt/tags/tag1.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ASSEMBLE_CHIP_INDEX" val="c9744dda25464bd19d8acca72f05527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47b"/>
  <p:tag name="KSO_WM_TAG_VERSION" val="3.0"/>
  <p:tag name="KSO_WM_UNIT_COMPATIBLE" val="0"/>
  <p:tag name="KSO_WM_UNIT_DEC_AREA_ID" val="23b575ac68494ddbb1c3b171d4835ad3"/>
  <p:tag name="KSO_WM_UNIT_DEC_CHANGEPICRESERVED" val="1"/>
  <p:tag name="KSO_WM_UNIT_DEC_SUPPORTCHANGEPIC"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ASSEMBLE_CHIP_INDEX" val="6fac466585f34e4394d1a2886c365dcc"/>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94b4"/>
  <p:tag name="KSO_WM_TAG_VERSION" val="3.0"/>
  <p:tag name="KSO_WM_UNIT_COMPATIBLE" val="0"/>
  <p:tag name="KSO_WM_UNIT_DEC_AREA_ID" val="86dbcc4256ea4aa7ad82cd0e55f3eabc"/>
  <p:tag name="KSO_WM_UNIT_DEC_CHANGEPICRESERVED" val="1"/>
  <p:tag name="KSO_WM_UNIT_DEC_SUPPORTCHANGEPIC"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ASSEMBLE_CHIP_INDEX" val="6e8f149d848d43ee94118680f53c24db"/>
  <p:tag name="KSO_WM_BEAUTIFY_FLAG" val="#wm#"/>
  <p:tag name="KSO_WM_CHIP_FILLAREA_FILL_RULE" val="{&quot;fill_align&quot;:&quot;cb&quot;,&quot;fill_effect&quot;:[],&quot;fill_mode&quot;:&quot;adaptive&quot;,&quot;sacle_strategy&quot;:&quot;stretch&quot;}"/>
  <p:tag name="KSO_WM_CHIP_GROUPID" val="62e0f5f67ec3138b1bb58f28"/>
  <p:tag name="KSO_WM_CHIP_XID" val="62e0f5f67ec3138b1bb594ba"/>
  <p:tag name="KSO_WM_TAG_VERSION" val="3.0"/>
  <p:tag name="KSO_WM_UNIT_COMPATIBLE" val="0"/>
  <p:tag name="KSO_WM_UNIT_DEC_AREA_ID" val="ebd4b4b72fe54e749f6a07c595518f9c"/>
  <p:tag name="KSO_WM_UNIT_DEC_CHANGEPICRESERVED" val="1"/>
  <p:tag name="KSO_WM_UNIT_DEC_SUPPORTCHANGEPIC"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ASSEMBLE_CHIP_INDEX" val="fa9fb9f93d97455cbdb4b3b6083a6fa1"/>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4c5"/>
  <p:tag name="KSO_WM_TAG_VERSION" val="3.0"/>
  <p:tag name="KSO_WM_UNIT_COMPATIBLE" val="0"/>
  <p:tag name="KSO_WM_UNIT_DEC_AREA_ID" val="c96e531f4f4544e2b1ba34020aa4f61d"/>
  <p:tag name="KSO_WM_UNIT_DEC_CHANGEPICRESERVED" val="1"/>
  <p:tag name="KSO_WM_UNIT_DEC_SUPPORTCHANGEPIC"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80"/>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1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330"/>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7.xml><?xml version="1.0" encoding="utf-8"?>
<p:tagLst xmlns:p="http://schemas.openxmlformats.org/presentationml/2006/main">
  <p:tag name="KSO_WM_ASSEMBLE_CHIP_INDEX" val="7b78f221670f4bdaa0f9a32e0c40dd86"/>
  <p:tag name="KSO_WM_BEAUTIFY_FLAG" val="#wm#"/>
  <p:tag name="KSO_WM_CHIP_FILLAREA_FILL_RULE" val="{&quot;fill_align&quot;:&quot;lb&quot;,&quot;fill_effect&quot;:[],&quot;fill_mode&quot;:&quot;adaptive&quot;,&quot;sacle_strategy&quot;:&quot;stretch&quot;}"/>
  <p:tag name="KSO_WM_CHIP_GROUPID" val="62e0f5f67ec3138b1bb58f28"/>
  <p:tag name="KSO_WM_CHIP_XID" val="62e0f5f67ec3138b1bb58fb2"/>
  <p:tag name="KSO_WM_TAG_VERSION" val="3.0"/>
  <p:tag name="KSO_WM_UNIT_COMPATIBLE" val="0"/>
  <p:tag name="KSO_WM_UNIT_DEC_AREA_ID" val="64532f06c6fa430ba20f6c695cd46aee"/>
  <p:tag name="KSO_WM_UNIT_DEC_CHANGEPICRESERVED" val="1"/>
  <p:tag name="KSO_WM_UNIT_DEC_SUPPORTCHANGEPIC"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8.xml><?xml version="1.0" encoding="utf-8"?>
<p:tagLst xmlns:p="http://schemas.openxmlformats.org/presentationml/2006/main">
  <p:tag name="KSO_WM_ASSEMBLE_CHIP_INDEX" val="c1a61ab9c7b0469980c056e5062fc809"/>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8fa8"/>
  <p:tag name="KSO_WM_TAG_VERSION" val="3.0"/>
  <p:tag name="KSO_WM_UNIT_COMPATIBLE" val="0"/>
  <p:tag name="KSO_WM_UNIT_DEC_AREA_ID" val="8c18b8e722c24fefa843d38b92faf59c"/>
  <p:tag name="KSO_WM_UNIT_DEC_CHANGEPICRESERVED" val="1"/>
  <p:tag name="KSO_WM_UNIT_DEC_SUPPORTCHANGEPIC"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1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标题"/>
  <p:tag name="KSO_WM_UNIT_TYPE" val="a"/>
  <p:tag name="KSO_WM_UNIT_VALUE" val="3"/>
</p:tagLst>
</file>

<file path=ppt/tags/tag2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副标题"/>
  <p:tag name="KSO_WM_UNIT_TYPE" val="b"/>
  <p:tag name="KSO_WM_UNIT_VALUE" val="10"/>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ASSEMBLE_CHIP_INDEX" val="0abd86974e9b49c5a46dc3a4fbcb85b3"/>
  <p:tag name="KSO_WM_BEAUTIFY_FLAG" val="#wm#"/>
  <p:tag name="KSO_WM_CHIP_FILLAREA_FILL_RULE" val="{&quot;fill_align&quot;:&quot;cm&quot;,&quot;fill_mode&quot;:&quot;fix&quot;,&quot;sacle_strategy&quot;:&quot;stretch&quot;}"/>
  <p:tag name="KSO_WM_CHIP_GROUPID" val="619326cc18adb49c6c1f3ec4"/>
  <p:tag name="KSO_WM_CHIP_XID" val="619326cc18adb49c6c1f3ec1"/>
  <p:tag name="KSO_WM_TAG_VERSION" val="3.0"/>
  <p:tag name="KSO_WM_UNIT_BLOCK" val="0"/>
  <p:tag name="KSO_WM_UNIT_COMPATIBLE" val="0"/>
  <p:tag name="KSO_WM_UNIT_DEC_AREA_ID" val="0873ef96515947a9bde6ee149b326201"/>
  <p:tag name="KSO_WM_UNIT_DEC_CHANGEPICRESERVED" val="0"/>
  <p:tag name="KSO_WM_UNIT_DEC_SUPPORTCHANGEPIC" val="0"/>
  <p:tag name="KSO_WM_UNIT_DIAGRAM_ISNUMVISUAL" val="0"/>
  <p:tag name="KSO_WM_UNIT_DIAGRAM_ISREFERUNIT" val="0"/>
  <p:tag name="KSO_WM_UNIT_HIGHLIGHT" val="0"/>
  <p:tag name="KSO_WM_UNIT_ID" val="_3*i*4"/>
  <p:tag name="KSO_WM_UNIT_INDEX" val="4"/>
  <p:tag name="KSO_WM_UNIT_LAYERLEVEL" val="1"/>
  <p:tag name="KSO_WM_UNIT_LINE_FILL_TYPE" val="2"/>
  <p:tag name="KSO_WM_UNIT_LINE_FORE_SCHEMECOLOR_INDEX" val="5"/>
  <p:tag name="KSO_WM_UNIT_LINE_FORE_SCHEMECOLOR_INDEX_BRIGHTNESS" val="0"/>
  <p:tag name="KSO_WM_UNIT_TYPE" val="i"/>
</p:tagLst>
</file>

<file path=ppt/tags/tag25.xml><?xml version="1.0" encoding="utf-8"?>
<p:tagLst xmlns:p="http://schemas.openxmlformats.org/presentationml/2006/main">
  <p:tag name="KSO_WM_ASSEMBLE_CHIP_INDEX" val="0abd86974e9b49c5a46dc3a4fbcb85b3"/>
  <p:tag name="KSO_WM_BEAUTIFY_FLAG" val="#wm#"/>
  <p:tag name="KSO_WM_CHIP_FILLAREA_FILL_RULE" val="{&quot;fill_align&quot;:&quot;cm&quot;,&quot;fill_mode&quot;:&quot;fix&quot;,&quot;sacle_strategy&quot;:&quot;stretch&quot;}"/>
  <p:tag name="KSO_WM_CHIP_GROUPID" val="619326cc18adb49c6c1f3ec4"/>
  <p:tag name="KSO_WM_CHIP_XID" val="619326cc18adb49c6c1f3ec1"/>
  <p:tag name="KSO_WM_TAG_VERSION" val="3.0"/>
  <p:tag name="KSO_WM_UNIT_BLOCK" val="0"/>
  <p:tag name="KSO_WM_UNIT_COMPATIBLE" val="0"/>
  <p:tag name="KSO_WM_UNIT_DEC_AREA_ID" val="0acd66e257a84029b181cea37cf146ce"/>
  <p:tag name="KSO_WM_UNIT_DEC_CHANGEPICRESERVED" val="0"/>
  <p:tag name="KSO_WM_UNIT_DEC_SUPPORTCHANGEPIC" val="0"/>
  <p:tag name="KSO_WM_UNIT_DIAGRAM_ISNUMVISUAL" val="0"/>
  <p:tag name="KSO_WM_UNIT_DIAGRAM_ISREFERUNIT" val="0"/>
  <p:tag name="KSO_WM_UNIT_HIGHLIGHT" val="0"/>
  <p:tag name="KSO_WM_UNIT_ID" val="_3*i*5"/>
  <p:tag name="KSO_WM_UNIT_INDEX" val="5"/>
  <p:tag name="KSO_WM_UNIT_LAYERLEVEL" val="1"/>
  <p:tag name="KSO_WM_UNIT_LINE_FILL_TYPE" val="2"/>
  <p:tag name="KSO_WM_UNIT_LINE_FORE_SCHEMECOLOR_INDEX" val="5"/>
  <p:tag name="KSO_WM_UNIT_LINE_FORE_SCHEMECOLOR_INDEX_BRIGHTNESS" val="-0.25"/>
  <p:tag name="KSO_WM_UNIT_TYPE" val="i"/>
</p:tagLst>
</file>

<file path=ppt/tags/tag26.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7.xml><?xml version="1.0" encoding="utf-8"?>
<p:tagLst xmlns:p="http://schemas.openxmlformats.org/presentationml/2006/main">
  <p:tag name="KSO_WM_ASSEMBLE_CHIP_INDEX" val="70dbfdf811a34067a0ac78fe65fd06f2"/>
  <p:tag name="KSO_WM_BEAUTIFY_FLAG" val="#wm#"/>
  <p:tag name="KSO_WM_CHIP_FILLAREA_FILL_RULE" val="{&quot;fill_align&quot;:&quot;cb&quot;,&quot;fill_effect&quot;:[],&quot;fill_mode&quot;:&quot;adaptive&quot;,&quot;sacle_strategy&quot;:&quot;stretch&quot;}"/>
  <p:tag name="KSO_WM_CHIP_GROUPID" val="62e0f5f67ec3138b1bb58f28"/>
  <p:tag name="KSO_WM_CHIP_XID" val="62e0f5f67ec3138b1bb5929d"/>
  <p:tag name="KSO_WM_TAG_VERSION" val="3.0"/>
  <p:tag name="KSO_WM_UNIT_COMPATIBLE" val="0"/>
  <p:tag name="KSO_WM_UNIT_DEC_AREA_ID" val="f856d40199b6492088a88f5e420b9b62"/>
  <p:tag name="KSO_WM_UNIT_DEC_CHANGEPICRESERVED" val="1"/>
  <p:tag name="KSO_WM_UNIT_DEC_SUPPORTCHANGEPIC"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8.xml><?xml version="1.0" encoding="utf-8"?>
<p:tagLst xmlns:p="http://schemas.openxmlformats.org/presentationml/2006/main">
  <p:tag name="KSO_WM_ASSEMBLE_CHIP_INDEX" val="3a48f5806d2844c38089021ab44ea211"/>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9297"/>
  <p:tag name="KSO_WM_TAG_VERSION" val="3.0"/>
  <p:tag name="KSO_WM_UNIT_COMPATIBLE" val="0"/>
  <p:tag name="KSO_WM_UNIT_DEC_AREA_ID" val="43d9205cfe224b8e91eb72692d43d8eb"/>
  <p:tag name="KSO_WM_UNIT_DEC_CHANGEPICRESERVED" val="1"/>
  <p:tag name="KSO_WM_UNIT_DEC_SUPPORTCHANGEPIC"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14"/>
</p:tagLst>
</file>

<file path=ppt/tags/tag3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b*1"/>
  <p:tag name="KSO_WM_UNIT_INDEX" val="1"/>
  <p:tag name="KSO_WM_UNIT_ISCONTENTSTITLE" val="0"/>
  <p:tag name="KSO_WM_UNIT_ISNUMDGMTITLE" val="0"/>
  <p:tag name="KSO_WM_UNIT_LAYERLEVEL" val="1"/>
  <p:tag name="KSO_WM_UNIT_NOCLEAR" val="0"/>
  <p:tag name="KSO_WM_UNIT_PRESET_TEXT" val="单击此处编辑副标题"/>
  <p:tag name="KSO_WM_UNIT_TYPE" val="b"/>
  <p:tag name="KSO_WM_UNIT_VALUE" val="160"/>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3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144"/>
</p:tagLst>
</file>

<file path=ppt/tags/tag3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10;二级&#10;三级&#10;四级&#10;五级"/>
  <p:tag name="KSO_WM_UNIT_SUBTYPE" val="a"/>
  <p:tag name="KSO_WM_UNIT_TYPE" val="f"/>
  <p:tag name="KSO_WM_UNIT_VALUE" val="144"/>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ASSEMBLE_CHIP_INDEX" val="79fcbccad8e841349f4697e8f22a1252"/>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373"/>
  <p:tag name="KSO_WM_TAG_VERSION" val="3.0"/>
  <p:tag name="KSO_WM_UNIT_COMPATIBLE" val="0"/>
  <p:tag name="KSO_WM_UNIT_DEC_AREA_ID" val="d2b4e6f1c7e6462bad8e719051544a15"/>
  <p:tag name="KSO_WM_UNIT_DEC_CHANGEPICRESERVED" val="1"/>
  <p:tag name="KSO_WM_UNIT_DEC_SUPPORTCHANGEPIC"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1.xml><?xml version="1.0" encoding="utf-8"?>
<p:tagLst xmlns:p="http://schemas.openxmlformats.org/presentationml/2006/main">
  <p:tag name="KSO_WM_ASSEMBLE_CHIP_INDEX" val="60be1782c0d1480583a4a2f7663960d9"/>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33f"/>
  <p:tag name="KSO_WM_TAG_VERSION" val="3.0"/>
  <p:tag name="KSO_WM_UNIT_COMPATIBLE" val="0"/>
  <p:tag name="KSO_WM_UNIT_DEC_AREA_ID" val="e9c1dc02b4ba4a9d97f21aa48c2a7b93"/>
  <p:tag name="KSO_WM_UNIT_DEC_CHANGEPICRESERVED" val="1"/>
  <p:tag name="KSO_WM_UNIT_DEC_SUPPORTCHANGEPIC" val="0"/>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42.xml><?xml version="1.0" encoding="utf-8"?>
<p:tagLst xmlns:p="http://schemas.openxmlformats.org/presentationml/2006/main">
  <p:tag name="KSO_WM_ASSEMBLE_CHIP_INDEX" val="9efeef0d7ccb47c8924a041a343bed25"/>
  <p:tag name="KSO_WM_BEAUTIFY_FLAG" val="#wm#"/>
  <p:tag name="KSO_WM_CHIP_FILLAREA_FILL_RULE" val="{&quot;fill_align&quot;:&quot;cm&quot;,&quot;fill_effect&quot;:[],&quot;fill_mode&quot;:&quot;adaptive&quot;,&quot;sacle_strategy&quot;:&quot;stretch&quot;}"/>
  <p:tag name="KSO_WM_CHIP_GROUPID" val="62e0f5f67ec3138b1bb58f28"/>
  <p:tag name="KSO_WM_CHIP_XID" val="62e0f5f67ec3138b1bb5938b"/>
  <p:tag name="KSO_WM_TAG_VERSION" val="3.0"/>
  <p:tag name="KSO_WM_UNIT_COMPATIBLE" val="0"/>
  <p:tag name="KSO_WM_UNIT_DEC_AREA_ID" val="2eabc28960434d30bbff18598beff9a5"/>
  <p:tag name="KSO_WM_UNIT_DEC_CHANGEPICRESERVED" val="1"/>
  <p:tag name="KSO_WM_UNIT_DEC_SUPPORTCHANGEPIC" val="0"/>
  <p:tag name="KSO_WM_UNIT_DIAGRAM_ISNUMVISUAL" val="0"/>
  <p:tag name="KSO_WM_UNIT_DIAGRAM_ISREFERUNIT" val="0"/>
  <p:tag name="KSO_WM_UNIT_HIGHLIGHT" val="0"/>
  <p:tag name="KSO_WM_UNIT_ID" val="_6*i*3"/>
  <p:tag name="KSO_WM_UNIT_INDEX" val="3"/>
  <p:tag name="KSO_WM_UNIT_LAYERLEVEL" val="1"/>
  <p:tag name="KSO_WM_UNIT_TYPE" val="i"/>
</p:tagLst>
</file>

<file path=ppt/tags/tag43.xml><?xml version="1.0" encoding="utf-8"?>
<p:tagLst xmlns:p="http://schemas.openxmlformats.org/presentationml/2006/main">
  <p:tag name="KSO_WM_ASSEMBLE_CHIP_INDEX" val="81d7c41c4aad4a8d931416d591d6f40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334"/>
  <p:tag name="KSO_WM_TAG_VERSION" val="3.0"/>
  <p:tag name="KSO_WM_UNIT_COMPATIBLE" val="0"/>
  <p:tag name="KSO_WM_UNIT_DEC_AREA_ID" val="014aaa1ae1024ed2b7f87b6e4aa41fef"/>
  <p:tag name="KSO_WM_UNIT_DEC_CHANGEPICRESERVED" val="1"/>
  <p:tag name="KSO_WM_UNIT_DEC_SUPPORTCHANGEPIC" val="0"/>
  <p:tag name="KSO_WM_UNIT_DIAGRAM_ISNUMVISUAL" val="0"/>
  <p:tag name="KSO_WM_UNIT_DIAGRAM_ISREFERUNIT" val="0"/>
  <p:tag name="KSO_WM_UNIT_HIGHLIGHT" val="0"/>
  <p:tag name="KSO_WM_UNIT_ID" val="_6*i*4"/>
  <p:tag name="KSO_WM_UNIT_INDEX" val="4"/>
  <p:tag name="KSO_WM_UNIT_LAYERLEVEL" val="1"/>
  <p:tag name="KSO_WM_UNIT_TYPE" val="i"/>
</p:tagLst>
</file>

<file path=ppt/tags/tag4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4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4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10;二级&#10;三级&#10;四级&#10;五级"/>
  <p:tag name="KSO_WM_UNIT_SUBTYPE" val="a"/>
  <p:tag name="KSO_WM_UNIT_TYPE" val="h_f"/>
  <p:tag name="KSO_WM_UNIT_VALUE" val="128"/>
</p:tagLst>
</file>

<file path=ppt/tags/tag4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4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10;二级&#10;三级&#10;四级&#10;五级"/>
  <p:tag name="KSO_WM_UNIT_SUBTYPE" val="a"/>
  <p:tag name="KSO_WM_UNIT_TYPE" val="h_f"/>
  <p:tag name="KSO_WM_UNIT_VALUE" val="128"/>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p="http://schemas.openxmlformats.org/presentationml/2006/main">
  <p:tag name="KSO_WM_ASSEMBLE_CHIP_INDEX" val="79fcbccad8e841349f4697e8f22a1252"/>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373"/>
  <p:tag name="KSO_WM_TAG_VERSION" val="3.0"/>
  <p:tag name="KSO_WM_UNIT_COMPATIBLE" val="0"/>
  <p:tag name="KSO_WM_UNIT_DEC_AREA_ID" val="d2b4e6f1c7e6462bad8e719051544a15"/>
  <p:tag name="KSO_WM_UNIT_DEC_CHANGEPICRESERVED" val="1"/>
  <p:tag name="KSO_WM_UNIT_DEC_SUPPORTCHANGEPIC"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0.xml><?xml version="1.0" encoding="utf-8"?>
<p:tagLst xmlns:p="http://schemas.openxmlformats.org/presentationml/2006/main">
  <p:tag name="KSO_WM_ASSEMBLE_CHIP_INDEX" val="60be1782c0d1480583a4a2f7663960d9"/>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33f"/>
  <p:tag name="KSO_WM_TAG_VERSION" val="3.0"/>
  <p:tag name="KSO_WM_UNIT_COMPATIBLE" val="0"/>
  <p:tag name="KSO_WM_UNIT_DEC_AREA_ID" val="e9c1dc02b4ba4a9d97f21aa48c2a7b93"/>
  <p:tag name="KSO_WM_UNIT_DEC_CHANGEPICRESERVED" val="1"/>
  <p:tag name="KSO_WM_UNIT_DEC_SUPPORTCHANGEPIC"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61.xml><?xml version="1.0" encoding="utf-8"?>
<p:tagLst xmlns:p="http://schemas.openxmlformats.org/presentationml/2006/main">
  <p:tag name="KSO_WM_ASSEMBLE_CHIP_INDEX" val="9efeef0d7ccb47c8924a041a343bed25"/>
  <p:tag name="KSO_WM_BEAUTIFY_FLAG" val="#wm#"/>
  <p:tag name="KSO_WM_CHIP_FILLAREA_FILL_RULE" val="{&quot;fill_align&quot;:&quot;cm&quot;,&quot;fill_effect&quot;:[],&quot;fill_mode&quot;:&quot;adaptive&quot;,&quot;sacle_strategy&quot;:&quot;stretch&quot;}"/>
  <p:tag name="KSO_WM_CHIP_GROUPID" val="62e0f5f67ec3138b1bb58f28"/>
  <p:tag name="KSO_WM_CHIP_XID" val="62e0f5f67ec3138b1bb5938b"/>
  <p:tag name="KSO_WM_TAG_VERSION" val="3.0"/>
  <p:tag name="KSO_WM_UNIT_COMPATIBLE" val="0"/>
  <p:tag name="KSO_WM_UNIT_DEC_AREA_ID" val="2eabc28960434d30bbff18598beff9a5"/>
  <p:tag name="KSO_WM_UNIT_DEC_CHANGEPICRESERVED" val="1"/>
  <p:tag name="KSO_WM_UNIT_DEC_SUPPORTCHANGEPIC" val="0"/>
  <p:tag name="KSO_WM_UNIT_DIAGRAM_ISNUMVISUAL" val="0"/>
  <p:tag name="KSO_WM_UNIT_DIAGRAM_ISREFERUNIT" val="0"/>
  <p:tag name="KSO_WM_UNIT_HIGHLIGHT" val="0"/>
  <p:tag name="KSO_WM_UNIT_ID" val="_9*i*3"/>
  <p:tag name="KSO_WM_UNIT_INDEX" val="3"/>
  <p:tag name="KSO_WM_UNIT_LAYERLEVEL" val="1"/>
  <p:tag name="KSO_WM_UNIT_TYPE" val="i"/>
</p:tagLst>
</file>

<file path=ppt/tags/tag62.xml><?xml version="1.0" encoding="utf-8"?>
<p:tagLst xmlns:p="http://schemas.openxmlformats.org/presentationml/2006/main">
  <p:tag name="KSO_WM_ASSEMBLE_CHIP_INDEX" val="81d7c41c4aad4a8d931416d591d6f40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334"/>
  <p:tag name="KSO_WM_TAG_VERSION" val="3.0"/>
  <p:tag name="KSO_WM_UNIT_COMPATIBLE" val="0"/>
  <p:tag name="KSO_WM_UNIT_DEC_AREA_ID" val="014aaa1ae1024ed2b7f87b6e4aa41fef"/>
  <p:tag name="KSO_WM_UNIT_DEC_CHANGEPICRESERVED" val="1"/>
  <p:tag name="KSO_WM_UNIT_DEC_SUPPORTCHANGEPIC" val="0"/>
  <p:tag name="KSO_WM_UNIT_DIAGRAM_ISNUMVISUAL" val="0"/>
  <p:tag name="KSO_WM_UNIT_DIAGRAM_ISREFERUNIT" val="0"/>
  <p:tag name="KSO_WM_UNIT_HIGHLIGHT" val="0"/>
  <p:tag name="KSO_WM_UNIT_ID" val="_9*i*4"/>
  <p:tag name="KSO_WM_UNIT_INDEX" val="4"/>
  <p:tag name="KSO_WM_UNIT_LAYERLEVEL" val="1"/>
  <p:tag name="KSO_WM_UNIT_TYPE" val="i"/>
</p:tagLst>
</file>

<file path=ppt/tags/tag6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396"/>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6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40"/>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2.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3.xml><?xml version="1.0" encoding="utf-8"?>
<p:tagLst xmlns:p="http://schemas.openxmlformats.org/presentationml/2006/main">
  <p:tag name="KSO_WM_ASSEMBLE_CHIP_INDEX" val="c9744dda25464bd19d8acca72f05527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47b"/>
  <p:tag name="KSO_WM_TAG_VERSION" val="3.0"/>
  <p:tag name="KSO_WM_UNIT_COMPATIBLE" val="0"/>
  <p:tag name="KSO_WM_UNIT_DEC_AREA_ID" val="23b575ac68494ddbb1c3b171d4835ad3"/>
  <p:tag name="KSO_WM_UNIT_DEC_CHANGEPICRESERVED" val="1"/>
  <p:tag name="KSO_WM_UNIT_DEC_SUPPORTCHANGEPIC"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4.xml><?xml version="1.0" encoding="utf-8"?>
<p:tagLst xmlns:p="http://schemas.openxmlformats.org/presentationml/2006/main">
  <p:tag name="KSO_WM_ASSEMBLE_CHIP_INDEX" val="6fac466585f34e4394d1a2886c365dcc"/>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94b4"/>
  <p:tag name="KSO_WM_TAG_VERSION" val="3.0"/>
  <p:tag name="KSO_WM_UNIT_COMPATIBLE" val="0"/>
  <p:tag name="KSO_WM_UNIT_DEC_AREA_ID" val="86dbcc4256ea4aa7ad82cd0e55f3eabc"/>
  <p:tag name="KSO_WM_UNIT_DEC_CHANGEPICRESERVED" val="1"/>
  <p:tag name="KSO_WM_UNIT_DEC_SUPPORTCHANGEPIC"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5.xml><?xml version="1.0" encoding="utf-8"?>
<p:tagLst xmlns:p="http://schemas.openxmlformats.org/presentationml/2006/main">
  <p:tag name="KSO_WM_ASSEMBLE_CHIP_INDEX" val="6e8f149d848d43ee94118680f53c24db"/>
  <p:tag name="KSO_WM_BEAUTIFY_FLAG" val="#wm#"/>
  <p:tag name="KSO_WM_CHIP_FILLAREA_FILL_RULE" val="{&quot;fill_align&quot;:&quot;cb&quot;,&quot;fill_effect&quot;:[],&quot;fill_mode&quot;:&quot;adaptive&quot;,&quot;sacle_strategy&quot;:&quot;stretch&quot;}"/>
  <p:tag name="KSO_WM_CHIP_GROUPID" val="62e0f5f67ec3138b1bb58f28"/>
  <p:tag name="KSO_WM_CHIP_XID" val="62e0f5f67ec3138b1bb594ba"/>
  <p:tag name="KSO_WM_TAG_VERSION" val="3.0"/>
  <p:tag name="KSO_WM_UNIT_COMPATIBLE" val="0"/>
  <p:tag name="KSO_WM_UNIT_DEC_AREA_ID" val="ebd4b4b72fe54e749f6a07c595518f9c"/>
  <p:tag name="KSO_WM_UNIT_DEC_CHANGEPICRESERVED" val="1"/>
  <p:tag name="KSO_WM_UNIT_DEC_SUPPORTCHANGEPIC"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76.xml><?xml version="1.0" encoding="utf-8"?>
<p:tagLst xmlns:p="http://schemas.openxmlformats.org/presentationml/2006/main">
  <p:tag name="KSO_WM_ASSEMBLE_CHIP_INDEX" val="fa9fb9f93d97455cbdb4b3b6083a6fa1"/>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4c5"/>
  <p:tag name="KSO_WM_TAG_VERSION" val="3.0"/>
  <p:tag name="KSO_WM_UNIT_COMPATIBLE" val="0"/>
  <p:tag name="KSO_WM_UNIT_DEC_AREA_ID" val="c96e531f4f4544e2b1ba34020aa4f61d"/>
  <p:tag name="KSO_WM_UNIT_DEC_CHANGEPICRESERVED" val="1"/>
  <p:tag name="KSO_WM_UNIT_DEC_SUPPORTCHANGEPIC"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7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7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80"/>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UNIT_NOCLEAR" val="0"/>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署名占位符"/>
  <p:tag name="KSO_WM_UNIT_SUBTYPE" val="b"/>
  <p:tag name="KSO_WM_UNIT_TYPE" val="f"/>
  <p:tag name="KSO_WM_UNIT_VALUE" val="8"/>
</p:tagLst>
</file>

<file path=ppt/tags/tag83.xml><?xml version="1.0" encoding="utf-8"?>
<p:tagLst xmlns:p="http://schemas.openxmlformats.org/presentationml/2006/main">
  <p:tag name="KSO_WM_ASSEMBLE_CHIP_INDEX" val="79fcbccad8e841349f4697e8f22a1252"/>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373"/>
  <p:tag name="KSO_WM_SLIDE_BACKGROUND_TYPE" val="general"/>
  <p:tag name="KSO_WM_TAG_VERSION" val="3.0"/>
  <p:tag name="KSO_WM_UNIT_COMPATIBLE" val="0"/>
  <p:tag name="KSO_WM_UNIT_DEC_AREA_ID" val="d2b4e6f1c7e6462bad8e719051544a15"/>
  <p:tag name="KSO_WM_UNIT_DEC_CHANGEPICRESERVED" val="1"/>
  <p:tag name="KSO_WM_UNIT_DEC_SUPPORTCHANGEPIC"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84.xml><?xml version="1.0" encoding="utf-8"?>
<p:tagLst xmlns:p="http://schemas.openxmlformats.org/presentationml/2006/main">
  <p:tag name="KSO_WM_ASSEMBLE_CHIP_INDEX" val="60be1782c0d1480583a4a2f7663960d9"/>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33f"/>
  <p:tag name="KSO_WM_SLIDE_BACKGROUND_TYPE" val="general"/>
  <p:tag name="KSO_WM_TAG_VERSION" val="3.0"/>
  <p:tag name="KSO_WM_UNIT_COMPATIBLE" val="0"/>
  <p:tag name="KSO_WM_UNIT_DEC_AREA_ID" val="e9c1dc02b4ba4a9d97f21aa48c2a7b93"/>
  <p:tag name="KSO_WM_UNIT_DEC_CHANGEPICRESERVED" val="1"/>
  <p:tag name="KSO_WM_UNIT_DEC_SUPPORTCHANGEPIC" val="0"/>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85.xml><?xml version="1.0" encoding="utf-8"?>
<p:tagLst xmlns:p="http://schemas.openxmlformats.org/presentationml/2006/main">
  <p:tag name="KSO_WM_ASSEMBLE_CHIP_INDEX" val="9efeef0d7ccb47c8924a041a343bed25"/>
  <p:tag name="KSO_WM_BEAUTIFY_FLAG" val="#wm#"/>
  <p:tag name="KSO_WM_CHIP_FILLAREA_FILL_RULE" val="{&quot;fill_align&quot;:&quot;cm&quot;,&quot;fill_effect&quot;:[],&quot;fill_mode&quot;:&quot;adaptive&quot;,&quot;sacle_strategy&quot;:&quot;stretch&quot;}"/>
  <p:tag name="KSO_WM_CHIP_GROUPID" val="62e0f5f67ec3138b1bb58f28"/>
  <p:tag name="KSO_WM_CHIP_XID" val="62e0f5f67ec3138b1bb5938b"/>
  <p:tag name="KSO_WM_SLIDE_BACKGROUND_TYPE" val="general"/>
  <p:tag name="KSO_WM_TAG_VERSION" val="3.0"/>
  <p:tag name="KSO_WM_UNIT_COMPATIBLE" val="0"/>
  <p:tag name="KSO_WM_UNIT_DEC_AREA_ID" val="2eabc28960434d30bbff18598beff9a5"/>
  <p:tag name="KSO_WM_UNIT_DEC_CHANGEPICRESERVED" val="1"/>
  <p:tag name="KSO_WM_UNIT_DEC_SUPPORTCHANGEPIC" val="0"/>
  <p:tag name="KSO_WM_UNIT_DIAGRAM_ISNUMVISUAL" val="0"/>
  <p:tag name="KSO_WM_UNIT_DIAGRAM_ISREFERUNIT" val="0"/>
  <p:tag name="KSO_WM_UNIT_HIGHLIGHT" val="0"/>
  <p:tag name="KSO_WM_UNIT_ID" val="_0*i*3"/>
  <p:tag name="KSO_WM_UNIT_INDEX" val="3"/>
  <p:tag name="KSO_WM_UNIT_LAYERLEVEL" val="1"/>
  <p:tag name="KSO_WM_UNIT_TYPE" val="i"/>
</p:tagLst>
</file>

<file path=ppt/tags/tag86.xml><?xml version="1.0" encoding="utf-8"?>
<p:tagLst xmlns:p="http://schemas.openxmlformats.org/presentationml/2006/main">
  <p:tag name="KSO_WM_ASSEMBLE_CHIP_INDEX" val="81d7c41c4aad4a8d931416d591d6f40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334"/>
  <p:tag name="KSO_WM_SLIDE_BACKGROUND_TYPE" val="general"/>
  <p:tag name="KSO_WM_TAG_VERSION" val="3.0"/>
  <p:tag name="KSO_WM_UNIT_COMPATIBLE" val="0"/>
  <p:tag name="KSO_WM_UNIT_DEC_AREA_ID" val="014aaa1ae1024ed2b7f87b6e4aa41fef"/>
  <p:tag name="KSO_WM_UNIT_DEC_CHANGEPICRESERVED" val="1"/>
  <p:tag name="KSO_WM_UNIT_DEC_SUPPORTCHANGEPIC" val="0"/>
  <p:tag name="KSO_WM_UNIT_DIAGRAM_ISNUMVISUAL" val="0"/>
  <p:tag name="KSO_WM_UNIT_DIAGRAM_ISREFERUNIT" val="0"/>
  <p:tag name="KSO_WM_UNIT_HIGHLIGHT" val="0"/>
  <p:tag name="KSO_WM_UNIT_ID" val="_0*i*4"/>
  <p:tag name="KSO_WM_UNIT_INDEX" val="4"/>
  <p:tag name="KSO_WM_UNIT_LAYERLEVEL" val="1"/>
  <p:tag name="KSO_WM_UNIT_TYPE" val="i"/>
</p:tagLst>
</file>

<file path=ppt/tags/tag87.xml><?xml version="1.0" encoding="utf-8"?>
<p:tagLst xmlns:p="http://schemas.openxmlformats.org/presentationml/2006/main">
  <p:tag name="KSO_WM_BEAUTIFY_FLAG" val="#wm#"/>
  <p:tag name="KSO_WM_TAG_VERSION" val="1.0"/>
  <p:tag name="KSO_WM_TEMPLATE_CATEGORY" val="custom"/>
  <p:tag name="KSO_WM_TEMPLATE_INDEX" val="20231515"/>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88.xml><?xml version="1.0" encoding="utf-8"?>
<p:tagLst xmlns:p="http://schemas.openxmlformats.org/presentationml/2006/main">
  <p:tag name="KSO_WM_BEAUTIFY_FLAG" val="#wm#"/>
  <p:tag name="KSO_WM_TAG_VERSION" val="1.0"/>
  <p:tag name="KSO_WM_TEMPLATE_CATEGORY" val="custom"/>
  <p:tag name="KSO_WM_TEMPLATE_INDEX" val="20231515"/>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10;第二级&#10;第三级&#10;第四级&#10;第五级"/>
  <p:tag name="KSO_WM_UNIT_SUBTYPE" val="a"/>
  <p:tag name="KSO_WM_UNIT_TYPE" val="f"/>
  <p:tag name="KSO_WM_UNIT_VALUE" val="306"/>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2.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1515"/>
  <p:tag name="KSO_WM_TEMPLATE_MASTER_TYPE" val="0"/>
  <p:tag name="KSO_WM_TEMPLATE_SUBCATEGORY" val="29"/>
  <p:tag name="KSO_WM_TEMPLATE_THUMBS_INDEX" val="1、9"/>
</p:tagLst>
</file>

<file path=ppt/tags/tag9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RGE_SHAPE" val="1"/>
  <p:tag name="KSO_WM_UNIT_LAYERLEVEL" val="1"/>
</p:tagLst>
</file>

<file path=ppt/tags/tag9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RGE_SHAPE" val="1"/>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3.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SUBTYPE" val="h"/>
  <p:tag name="KSO_WM_UNIT_TYPE" val="i"/>
</p:tagLst>
</file>

<file path=ppt/tags/tag1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1.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SUBTYPE" val="h"/>
  <p:tag name="KSO_WM_UNIT_TYPE" val="i"/>
</p:tagLst>
</file>

<file path=ppt/tags/tag1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RGE_SHAPE" val="1"/>
  <p:tag name="KSO_WM_UNIT_LAYERLEVEL" val="1"/>
</p:tagLst>
</file>

<file path=ppt/tags/tag1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6.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7.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8.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9.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0.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17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2.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3.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4.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5.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6.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7.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17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79.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1.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2.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3.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4.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18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8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8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88.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89.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0.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1.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19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6.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7.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19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7.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208.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09.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0.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3.xml><?xml version="1.0" encoding="utf-8"?>
<p:tagLst xmlns:p="http://schemas.openxmlformats.org/presentationml/2006/main">
  <p:tag name="KSO_WM_BEAUTIFY_FLAG" val="#wm#"/>
  <p:tag name="KSO_WM_TAG_VERSION" val="1.0"/>
  <p:tag name="KSO_WM_TEMPLATE_CATEGORY" val="custom"/>
  <p:tag name="KSO_WM_TEMPLATE_INDEX" val="20182110"/>
  <p:tag name="KSO_WM_UNIT_COMPATIBLE" val="0"/>
  <p:tag name="KSO_WM_UNIT_DIAGRAM_ISNUMVISUAL" val="0"/>
  <p:tag name="KSO_WM_UNIT_DIAGRAM_ISREFERUNIT" val="0"/>
  <p:tag name="KSO_WM_UNIT_HIGHLIGHT" val="0"/>
  <p:tag name="KSO_WM_UNIT_ID" val="_0**"/>
  <p:tag name="KSO_WM_UNIT_LAYERLEVEL" val="1"/>
</p:tagLst>
</file>

<file path=ppt/tags/tag214.xml><?xml version="1.0" encoding="utf-8"?>
<p:tagLst xmlns:p="http://schemas.openxmlformats.org/presentationml/2006/main">
  <p:tag name="KSO_WM_BEAUTIFY_FLAG" val="#wm#"/>
  <p:tag name="KSO_WM_TAG_VERSION" val="1.0"/>
  <p:tag name="KSO_WM_TEMPLATE_CATEGORY" val="custom"/>
  <p:tag name="KSO_WM_TEMPLATE_INDEX" val="20182110"/>
  <p:tag name="KSO_WM_UNIT_COMPATIBLE" val="0"/>
  <p:tag name="KSO_WM_UNIT_DIAGRAM_ISNUMVISUAL" val="0"/>
  <p:tag name="KSO_WM_UNIT_DIAGRAM_ISREFERUNIT" val="0"/>
  <p:tag name="KSO_WM_UNIT_HIGHLIGHT" val="0"/>
  <p:tag name="KSO_WM_UNIT_ID" val="_0**"/>
  <p:tag name="KSO_WM_UNIT_LAYERLEVEL" val="1"/>
</p:tagLst>
</file>

<file path=ppt/tags/tag2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18.xml><?xml version="1.0" encoding="utf-8"?>
<p:tagLst xmlns:p="http://schemas.openxmlformats.org/presentationml/2006/main">
  <p:tag name="KSO_WM_BEAUTIFY_FLAG" val="#wm#"/>
  <p:tag name="KSO_WM_COMBINE_RELATE_SLIDE_ID" val="background20179051_1"/>
  <p:tag name="KSO_WM_TAG_VERSION" val="1.0"/>
  <p:tag name="KSO_WM_TEMPLATE_CATEGORY" val="custom"/>
  <p:tag name="KSO_WM_TEMPLATE_COLOR_TYPE" val="1"/>
  <p:tag name="KSO_WM_TEMPLATE_INDEX" val="20182110"/>
  <p:tag name="KSO_WM_TEMPLATE_JOB_ID" val="2"/>
  <p:tag name="KSO_WM_TEMPLATE_MASTER_THUMB_INDEX" val="12"/>
  <p:tag name="KSO_WM_TEMPLATE_MASTER_TYPE" val="1"/>
  <p:tag name="KSO_WM_TEMPLATE_OUTLINE_ID" val="15"/>
  <p:tag name="KSO_WM_TEMPLATE_SCENE_ID" val="1"/>
  <p:tag name="KSO_WM_TEMPLATE_SUBCATEGORY" val="0"/>
  <p:tag name="KSO_WM_TEMPLATE_THUMBS_INDEX" val="1、4、5、10、11、16、21、24、25、26、30"/>
  <p:tag name="KSO_WM_TEMPLATE_TOPIC_DEFAULT" val="1"/>
  <p:tag name="KSO_WM_TEMPLATE_TOPIC_ID" val="2869567"/>
  <p:tag name="KSO_WM_UNIT_SHOW_EDIT_AREA_INDICATION" val="0"/>
</p:tagLst>
</file>

<file path=ppt/tags/tag219.xml><?xml version="1.0" encoding="utf-8"?>
<p:tagLst xmlns:p="http://schemas.openxmlformats.org/presentationml/2006/main">
  <p:tag name="KSO_WM_BEAUTIFY_FLAG" val="#wm#"/>
  <p:tag name="KSO_WM_TAG_VERSION" val="3.0"/>
  <p:tag name="KSO_WM_TEMPLATE_CATEGORY" val="custom"/>
  <p:tag name="KSO_WM_TEMPLATE_INDEX" val="20231515"/>
  <p:tag name="KSO_WM_UNIT_COMPATIBLE" val="0"/>
  <p:tag name="KSO_WM_UNIT_DIAGRAM_ISNUMVISUAL" val="0"/>
  <p:tag name="KSO_WM_UNIT_DIAGRAM_ISREFERUNIT" val="0"/>
  <p:tag name="KSO_WM_UNIT_HIGHLIGHT" val="0"/>
  <p:tag name="KSO_WM_UNIT_ID" val="custom20231515_1*a*1"/>
  <p:tag name="KSO_WM_UNIT_INDEX" val="1"/>
  <p:tag name="KSO_WM_UNIT_ISCONTENTSTITLE" val="0"/>
  <p:tag name="KSO_WM_UNIT_ISNUMDGMTITLE" val="0"/>
  <p:tag name="KSO_WM_UNIT_LAYERLEVEL" val="1"/>
  <p:tag name="KSO_WM_UNIT_NOCLEAR" val="0"/>
  <p:tag name="KSO_WM_UNIT_PRESET_TEXT" val="单击此处&#10;添加文档标题"/>
  <p:tag name="KSO_WM_UNIT_TYPE" val="a"/>
  <p:tag name="KSO_WM_UNIT_VALUE" val="30"/>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wm#"/>
  <p:tag name="KSO_WM_SLIDE_ID" val="custom20231515_1"/>
  <p:tag name="KSO_WM_SLIDE_INDEX" val="1"/>
  <p:tag name="KSO_WM_SLIDE_ITEM_CNT" val="0"/>
  <p:tag name="KSO_WM_SLIDE_LAYOUT" val="a_b"/>
  <p:tag name="KSO_WM_SLIDE_LAYOUT_CNT" val="1_1"/>
  <p:tag name="KSO_WM_SLIDE_SUBTYPE" val="pureTxt"/>
  <p:tag name="KSO_WM_SLIDE_TYPE" val="title"/>
  <p:tag name="KSO_WM_TAG_VERSION" val="1.0"/>
  <p:tag name="KSO_WM_TEMPLATE_CATEGORY" val="custom"/>
  <p:tag name="KSO_WM_TEMPLATE_COLOR_TYPE" val="0"/>
  <p:tag name="KSO_WM_TEMPLATE_INDEX" val="20231515"/>
  <p:tag name="KSO_WM_TEMPLATE_MASTER_TYPE" val="0"/>
  <p:tag name="KSO_WM_TEMPLATE_SUBCATEGORY" val="29"/>
  <p:tag name="KSO_WM_TEMPLATE_THUMBS_INDEX" val="1、9"/>
</p:tagLst>
</file>

<file path=ppt/tags/tag22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2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2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2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2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27.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2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2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30.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3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3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33.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3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3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36.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3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3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39.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4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42.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4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45.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4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48.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5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51.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5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5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5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5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5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57.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5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5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6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6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6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63.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6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6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66.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6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6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69.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7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72.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7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75.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7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78.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8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81.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8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84.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8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87.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8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9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9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9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93.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9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9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9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9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99.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00.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2_Office 主题​​">
  <a:themeElements>
    <a:clrScheme name="自定义 2524">
      <a:dk1>
        <a:srgbClr val="000000"/>
      </a:dk1>
      <a:lt1>
        <a:srgbClr val="FFFFFF"/>
      </a:lt1>
      <a:dk2>
        <a:srgbClr val="332103"/>
      </a:dk2>
      <a:lt2>
        <a:srgbClr val="FAE9CF"/>
      </a:lt2>
      <a:accent1>
        <a:srgbClr val="D31B1B"/>
      </a:accent1>
      <a:accent2>
        <a:srgbClr val="D83017"/>
      </a:accent2>
      <a:accent3>
        <a:srgbClr val="ED3908"/>
      </a:accent3>
      <a:accent4>
        <a:srgbClr val="EC5405"/>
      </a:accent4>
      <a:accent5>
        <a:srgbClr val="D58205"/>
      </a:accent5>
      <a:accent6>
        <a:srgbClr val="DCCB0F"/>
      </a:accent6>
      <a:hlink>
        <a:srgbClr val="304FFE"/>
      </a:hlink>
      <a:folHlink>
        <a:srgbClr val="492067"/>
      </a:folHlink>
    </a:clrScheme>
    <a:fontScheme name="自定义 66">
      <a:majorFont>
        <a:latin typeface="微软雅黑"/>
        <a:ea typeface="微软雅黑"/>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4_Office 主题​​">
  <a:themeElements>
    <a:clrScheme name="">
      <a:dk1>
        <a:srgbClr val="000000"/>
      </a:dk1>
      <a:lt1>
        <a:srgbClr val="FEFFFF"/>
      </a:lt1>
      <a:dk2>
        <a:srgbClr val="EBB7C1"/>
      </a:dk2>
      <a:lt2>
        <a:srgbClr val="FFFFFF"/>
      </a:lt2>
      <a:accent1>
        <a:srgbClr val="A21D36"/>
      </a:accent1>
      <a:accent2>
        <a:srgbClr val="D4625E"/>
      </a:accent2>
      <a:accent3>
        <a:srgbClr val="E8D58A"/>
      </a:accent3>
      <a:accent4>
        <a:srgbClr val="6C5274"/>
      </a:accent4>
      <a:accent5>
        <a:srgbClr val="696283"/>
      </a:accent5>
      <a:accent6>
        <a:srgbClr val="71A4A6"/>
      </a:accent6>
      <a:hlink>
        <a:srgbClr val="5FCBFB"/>
      </a:hlink>
      <a:folHlink>
        <a:srgbClr val="B759BC"/>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40</Paragraphs>
  <Slides>23</Slides>
  <Notes>21</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23</vt:i4>
      </vt:variant>
    </vt:vector>
  </HeadingPairs>
  <TitlesOfParts>
    <vt:vector baseType="lpstr" size="31">
      <vt:lpstr>Arial</vt:lpstr>
      <vt:lpstr>Calibri</vt:lpstr>
      <vt:lpstr>微软雅黑</vt:lpstr>
      <vt:lpstr>隶书</vt:lpstr>
      <vt:lpstr>汉仪尚巍手书W</vt:lpstr>
      <vt:lpstr>Calibri Light</vt:lpstr>
      <vt:lpstr>仿宋</vt:lpstr>
      <vt:lpstr>Office Theme</vt:lpstr>
      <vt:lpstr>新世纪课程变革亲历者的视角</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2024-09-08T15:00:09.899</cp:lastPrinted>
  <dcterms:created xsi:type="dcterms:W3CDTF">2024-09-08T07:00:09Z</dcterms:created>
  <dcterms:modified xsi:type="dcterms:W3CDTF">2024-09-08T07:00:15Z</dcterms:modified>
</cp:coreProperties>
</file>