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C2E769-3017-46FA-B41F-6A6B4F69D1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83DEAE-77D6-45A4-8599-C59F13EE51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03D0A2-12C1-4578-8E18-6FF87FB1B4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897946F-1658-49F5-9608-7F11476314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8E694D6-5F18-47B7-A2EF-E4C39112F1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4B21D57-764E-435B-9752-E006E2E735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71BE88B-0CF6-475D-AB15-EDF585570E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8537816-510E-4E30-95A8-C18BA3704E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5A569EF-177C-40CE-9352-42A9A3453F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953C62-01B0-4831-BEA6-301B85DE95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76F6F6-9FFD-440C-88FC-7042F7E3BE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35014033132011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《水的其它处理方法》ppt课件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水处理技术简介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化学处理法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物理处理法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生物处理法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高级处理方法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水处理技术展望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水处理技术简介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水是生命之源，清洁的水源是保障人类健康的基础。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保障人类健康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875" r="168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促进经济发展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维护生态平衡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748" r="1674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水处理技术的进步对于工业生产和农业灌溉具有重要意义，能够促进经济发展。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水处理有助于保护水体环境，维护生态平衡，保护生物多样性。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水处理的重要性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物理处理法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化学处理法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生物处理法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膜处理法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水处理的主要方法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6598" r="16598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6673" r="16673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6548" r="16548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通过物理手段如沉淀、过滤、吸附等去除水中的杂质和有害物质。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利用化学反应原理，向水中投加药剂以去除杂质和有害物质。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利用微生物的代谢作用分解水中的有机物和有害物质，使水得到净化。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利用膜分离技术如反渗透、超滤、纳滤等，实现水的高效净化。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化学处理法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应用领域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广泛应用于工业废水处理、饮用水处理等领域。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通过化学反应将水中的有害物质转化为无害物质的方法。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氧化还原法利用化学反应将水中的有害物质，如重金属、有机物等，通过氧化或还原反应转化为无害或低毒性的物质，从而达到净化水质的目的。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具体方法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包括臭氧氧化、光催化氧化、电化学氧化等。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氧化还原法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50940" y="1500214"/>
            <a:ext cx="1609344" cy="160934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85171" y="1500214"/>
            <a:ext cx="1609344" cy="160934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382477" y="1500214"/>
            <a:ext cx="1609344" cy="160934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616708" y="1500214"/>
            <a:ext cx="1609344" cy="160934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25434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25434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通过使水中的溶解物质转化为沉淀而分离的方法。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431316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沉淀法利用化学反应或物理方法使水中的溶解物质转化为沉淀物，然后通过沉淀、过滤等方法将其从水中分离出来，从而达到净化水质的目的。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197085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包括化学沉淀、混凝沉淀、自然沉淀等。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962853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广泛应用于工业废水处理、饮用水处理等领域。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414511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180280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具体方法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946049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应用领域</a:t>
            </a:r>
          </a:p>
        </p:txBody>
      </p:sp>
      <p:sp>
        <p:nvSpPr>
          <p:cNvPr id="14" name="Freeform 14"/>
          <p:cNvSpPr/>
          <p:nvPr/>
        </p:nvSpPr>
        <p:spPr>
          <a:xfrm>
            <a:off x="1551674" y="1945132"/>
            <a:ext cx="676339" cy="719509"/>
          </a:xfrm>
          <a:custGeom>
            <a:rect l="l" t="t" r="r" b="b"/>
            <a:pathLst>
              <a:path w="304800" h="304800">
                <a:moveTo>
                  <a:pt x="45720" y="91440"/>
                </a:moveTo>
                <a:cubicBezTo>
                  <a:pt x="45720" y="74676"/>
                  <a:pt x="59436" y="60960"/>
                  <a:pt x="76200" y="60960"/>
                </a:cubicBezTo>
                <a:lnTo>
                  <a:pt x="198120" y="60960"/>
                </a:lnTo>
                <a:lnTo>
                  <a:pt x="259080" y="0"/>
                </a:lnTo>
                <a:lnTo>
                  <a:pt x="289560" y="0"/>
                </a:lnTo>
                <a:lnTo>
                  <a:pt x="289560" y="243840"/>
                </a:lnTo>
                <a:lnTo>
                  <a:pt x="259080" y="243840"/>
                </a:lnTo>
                <a:lnTo>
                  <a:pt x="198120" y="182880"/>
                </a:lnTo>
                <a:lnTo>
                  <a:pt x="76200" y="182880"/>
                </a:lnTo>
                <a:cubicBezTo>
                  <a:pt x="59369" y="182880"/>
                  <a:pt x="45720" y="169231"/>
                  <a:pt x="45720" y="152400"/>
                </a:cubicBezTo>
                <a:lnTo>
                  <a:pt x="45720" y="152400"/>
                </a:lnTo>
                <a:lnTo>
                  <a:pt x="15240" y="152400"/>
                </a:lnTo>
                <a:lnTo>
                  <a:pt x="15240" y="91440"/>
                </a:lnTo>
                <a:lnTo>
                  <a:pt x="45720" y="91440"/>
                </a:lnTo>
                <a:close/>
                <a:moveTo>
                  <a:pt x="167640" y="228600"/>
                </a:moveTo>
                <a:lnTo>
                  <a:pt x="167640" y="304800"/>
                </a:lnTo>
                <a:lnTo>
                  <a:pt x="121920" y="304800"/>
                </a:lnTo>
                <a:lnTo>
                  <a:pt x="96469" y="228600"/>
                </a:lnTo>
                <a:lnTo>
                  <a:pt x="76200" y="228600"/>
                </a:lnTo>
                <a:lnTo>
                  <a:pt x="76200" y="198120"/>
                </a:lnTo>
                <a:lnTo>
                  <a:pt x="198120" y="198120"/>
                </a:lnTo>
                <a:lnTo>
                  <a:pt x="198120" y="228600"/>
                </a:lnTo>
                <a:lnTo>
                  <a:pt x="16764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217981" y="1867256"/>
            <a:ext cx="875262" cy="875262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6838497" y="1841557"/>
            <a:ext cx="884044" cy="884044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81268" y="1899006"/>
            <a:ext cx="811761" cy="81176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沉淀法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31251" r="31251"/>
          <a:stretch>
            <a:fillRect/>
          </a:stretch>
        </p:blipFill>
        <p:spPr>
          <a:xfrm>
            <a:off x="8422415" y="1165018"/>
            <a:ext cx="3769586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利用吸附剂的吸附作用去除水中的有害物质的方法。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化学吸附法利用吸附剂的吸附作用，将水中的有害物质如重金属、有机物等吸附在吸附剂表面，从而达到净化水质的目的。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包括活性炭吸附、沸石吸附等。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具体方法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广泛应用于工业废水处理、饮用水处理等领域。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应用领域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化学吸附法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物理处理法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通过过滤介质去除水中的悬浮颗粒和胶体物质。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过滤法是利用过滤介质（如砂、活性炭、纤维等）截留水中的悬浮颗粒和胶体物质，实现水的净化。过滤介质的选择和过滤装置的设计是关键因素。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6" r="250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过滤法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利用离心机的高速旋转产生的离心力，将水中的悬浮颗粒和杂质分离。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离心分离法是利用离心机的高速旋转产生强大的离心力，使水中的悬浮颗粒和杂质在离心力的作用下被分离。该方法适用于去除颗粒较大的固体悬浮物。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离心分离法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利用磁场力去除水中的铁磁性杂质。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磁力分离法是利用磁场力将水中的铁磁性杂质（如铁屑、铁锈等）吸附在磁性颗粒上，然后将其从水中分离出来。该方法适用于去除水中微量铁磁性杂质。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磁力分离法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https://d.book118.com/835014033132011104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2024-09-14T03:35:27.221</cp:lastPrinted>
  <dcterms:created xsi:type="dcterms:W3CDTF">2024-09-13T19:35:27Z</dcterms:created>
  <dcterms:modified xsi:type="dcterms:W3CDTF">2024-09-13T19:35:29Z</dcterms:modified>
</cp:coreProperties>
</file>