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2E91F8-51B9-48FE-A762-2BD628070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51C1FB-79AE-4B74-B651-1522D0098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010911-738E-48BD-AF71-C6C9505D4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D65421-D8E4-4C0F-957D-D03B9C6DD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8DDC8C-B673-46E2-A035-FA0478490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CFFB98-408C-46AB-993D-91EC95FA5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7D1A6E-83C7-4CFB-9E25-78D0A30F2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647E30-7676-4240-B84E-444F2246B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BB89D6-115D-4383-8E1F-53E436E4F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99B416-EBB7-4669-9B7E-E792CA88E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97095E-FF65-45DC-B5FD-108C58215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02034101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教师的职责保障全面的学生安全与保护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学生安全教育与预防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校园内外环境安全保障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学生心理健康保护与辅导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家校合作与社会支持网络构建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教师职责履行与能力提升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41" r="31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教师作为学生在校期间的主要监管者，有责任确保学生的身体和心理安全，防止校园内外各种潜在的危险。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保障学生安全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通过提供安全的环境和适当的指导，教师有助于学生的身心健康成长，培养他们的安全意识和自我保护能力。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促进学生健康发展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583" r="958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042" r="1404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营造安全环境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关注学生动态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家校合作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教师的职责与重要性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教师应积极参与校园安全建设，确保教室、操场等场所的安全，及时报告和协助处理安全隐患。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对于学生面临的心理困扰和压力，教师应给予关注和支持，提供必要的心理辅导和帮助。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与学生保持密切联系，及时了解他们的思想、行为动态，发现潜在的安全问题并进行干预。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与学生家长保持沟通，共同关注学生的安全问题，形成家校共育的良好局面。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学生安全教育与预防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教授学生基本的安全知识，如防火、防盗、防溺水、防触电等。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安全知识教育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83" r="14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安全技能训练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625" r="10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通过案例分析、角色扮演等方式，提高学生的安全意识和自我保护能力。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组织学生进行安全技能训练，如急救技能、灭火技能等。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安全教育内容与方式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612" b="1161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284" b="728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安全预防措施与制度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建立安全制度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制定学校安全管理制度，明确各部门和人员的职责，确保安全管理工作的有效实施。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安全检查与隐患排查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定期对学校进行安全检查，及时发现和排除安全隐患。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针对可能发生的突发事件，制定相应的应急预案，明确应对措施和责任人。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地震应急预案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制定地震应急预案，明确避震场所、疏散路线等事项，并定期组织演练。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校园暴力事件应急预案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制定校园暴力事件应急预案，明确报警、制止、救助等事项，并定期组织演练。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火灾应急预案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制定火灾应急预案，明确疏散路线、灭火器材使用等事项，并定期组织演练。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应对突发事件的预案与演练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校园内外环境安全保障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定期检查校园内的安全设施，包括消防设备、安全出口、应急照明等，确保其完好有效。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292" r="122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安全设施检查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定期对校园进行安全隐患排查，及时发现并处理潜在的安全问题，如电线老化、设备故障等。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安全隐患排查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根据学校发展和安全需求，及时更新和升级安全设施，提高校园整体安全水平。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安全设施更新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校园安全设施建设与维护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定期对校园周边环境进行巡查，了解周边治安状况，及时发现并处理潜在的安全问题。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周边环境巡查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积极与公安、交通、城管等相关部门沟通协调，共同维护校园周边治安和交通秩序。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与相关部门协调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加强对学生的安全教育，提高学生安全意识和自我保护能力，减少安全事故的发生。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学生安全教育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校园周边环境治理与协调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活动场地检查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提前对活动场地进行安全检查，确保场地符合安全要求，避免因场地问题引发安全事故。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活动安全预案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针对学生各类活动，制定相应的安全预案和应急措施，确保活动过程中的学生安全。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活动过程监管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在活动过程中，加强对学生的监管和保护，确保学生遵守安全规定，防止意外事件的发生。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667" r="15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458" r="1645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学生活动安全保障措施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https://d.book118.com/835020341012011100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2024-09-07T17:58:06.061</cp:lastPrinted>
  <dcterms:created xsi:type="dcterms:W3CDTF">2024-09-07T09:58:06Z</dcterms:created>
  <dcterms:modified xsi:type="dcterms:W3CDTF">2024-09-07T09:58:08Z</dcterms:modified>
</cp:coreProperties>
</file>