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3CD20-37E1-4BFF-9F6F-38610FCB1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039C3-6470-40DE-BCB3-4A1A760F2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65F98-D46A-4EEF-975B-BE808CAC8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A38779-A6C3-4902-9A79-444C9EEF3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6C0702-8E21-45EA-A177-587775A24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7C4E76-23F8-44B1-87F6-A4847FA37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04E2B9-B603-483D-BCFE-726C3BEC4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9AC233-7A95-4D1F-AC02-9A60B6300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78D1C9-B4FB-4375-93E7-2CDF42291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2CB0A-011C-45C5-9B8F-AD6ED6369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FBCB9-D407-4963-8AC5-EA4FCE11B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022114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护理文献分享PPT优秀范例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护理文献分享的目的和意义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护理文献分享的内容和范围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护理文献分享的技巧和方法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护理文献分享的实践和案例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护理文献分享的挑战和展望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护理文献分享的目的和意义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传播护理研究成果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通过分享护理文献，将最新的研究成果、实践经验和技术进展传播给更多的护理人员，促进护理学科的发展。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提高护理实践水平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通过学习和借鉴优秀的护理文献，护理人员可以提升自己的专业知识和技能，提高护理实践水平。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推动护理科研进步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通过分享和交流护理文献，可以促进护理科研的合作与交流，推动护理科研的进步和创新。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促进护理人才培养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通过学习和分享护理文献，可以帮助护理人员提升自己的专业素养和综合能力，促进护理人才培养。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通过分享和交流护理文献，可以促进护理学科的交流与合作，推动护理学科的发展和进步。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提升护理服务质量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通过分享和交流护理文献，可以促进护理服务的改进和创新，提高护理服务质量，更好地满足患者的需求。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护理文献分享的内容和范围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文献主题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明确文献的主题和主要内容，确保分享内容与护理实践相关。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阐述文献的研究目的和研究背景，帮助听众理解研究的重要性和意义。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简要介绍文献的研究方法，包括研究设计、样本选择、数据收集和分析等。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文献来源和选择标准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提供文献的来源渠道，如学术期刊、会议论文集、研究报告等。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说明选择该文献的原因，如研究方法的科学性、结果的实用性等。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根据文献的主题、研究方法和实践应用等，将文献进行分类，以便于听众理解和记忆。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组织方式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按照逻辑顺序或时间顺序，将文献进行合理组织，确保分享内容的连贯性和条理性。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分类方式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文献分类和组织方式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护理文献分享的技巧和方法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PPT应保持简洁，避免过多的文字和图片，突出重点内容。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使用图表、图片和简要的文字说明，使内容更直观易懂。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图文并茂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PPT应按照逻辑顺序组织内容，使观众能够更好地理解。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逻辑清晰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制作PPT的原则和技巧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https://d.book118.com/835022114312011044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2024-09-07T09:24:30.618</cp:lastPrinted>
  <dcterms:created xsi:type="dcterms:W3CDTF">2024-09-07T01:24:30Z</dcterms:created>
  <dcterms:modified xsi:type="dcterms:W3CDTF">2024-09-07T01:24:32Z</dcterms:modified>
</cp:coreProperties>
</file>