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51514-F4E9-4B73-9E87-1CA45ADE9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31E61-F165-4630-9691-551716D5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5A66F-12F5-4CAC-B4E1-883FCD708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1D7BB-49FE-4BA9-B244-75BF6C20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52075-4B7A-4F79-A3AB-293A8928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766F6-69F4-4BCA-B543-625F54AF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01793-5E86-476C-985E-9070806D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9D640-CE00-4348-BC81-DA9C0E45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EC1A8-0001-42AB-8C30-68CD4DB1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4D734-5180-4B05-ACD7-9A21DAF9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9F50-DAD4-4B10-9C74-0B037AAE1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2212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护理文书写规范问题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护理文内容问题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护理文沟通问题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护理文逻辑问题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护理文法律问题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护理文书写规范问题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书写不规范是护理文书写中常见的问题之一，主要表现在文字书写不清晰、字迹潦草、错别字等方面。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书写不规范会影响护理文的阅读和理解，甚至可能导致信息传递错误或遗漏。这可能是因为书写者缺乏书写训练或对书写规范不够重视，也可能是因为时间紧迫、工作量大等原因导致书写质量下降。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格式不正确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格式不正确也是护理文书写中的常见问题，主要表现在排版、段落设置、表格制作等方面。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不正确会影响护理文的规范性和美观度，甚至可能影响信息的传递和交流。这可能是因为书写者对护理文书写格式不够熟悉，或者对排版、表格制作等技能不够熟练。为了解决这个问题，书写者需要认真学习护理文书写规范，掌握排版、表格制作等技能，并注意保持书写格式的统一和规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语言不准确是护理文书写中的另一个常见问题，主要表现在用词不当、语法错误、语义不清等方面。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不准确会影响护理文的表达效果和可信度，甚至可能导致信息传递的误解或歧义。这可能是因为书写者语言表达能力不足，或者对专业术语不够熟悉，也可能是因为书写时过于追求表达效果而忽略了语言的准确性。为了解决这个问题，书写者需要加强语言表达能力训练，注意语言的准确性和简洁性，同时也要熟悉专业术语和规范表达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语言不准确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护理文内容问题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信息不完整是指护理文中遗漏了一些重要的信息，导致读者无法全面了解情况。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例如，在描述患者的病情时，只提到了症状和诊断结果，但没有提供治疗过程、护理措施等相关信息。这可能导致读者对患者的病情和治疗方案产生误解。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信息不完整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信息错误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信息错误是指护理文中的信息与实际情况存在出入，可能误导读者。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例如，在记录患者的生命体征时，错误地记录了血压值，导致医生对患者的病情判断出现偏差。这种错误可能会对患者的治疗和康复造成不良影响。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信息重复是指护理文中多次重复提及相同的信息，导致内容冗余。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例如，在描述患者的病情时，多次重复提到患者的年龄、性别、职业等基本信息。这些信息虽然重要，但过度重复会使护理文显得啰嗦，降低读者的阅读体验。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信息重复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护理文沟通问题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https://d.book118.com/835022123312011044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2024-09-07T09:24:33.691</cp:lastPrinted>
  <dcterms:created xsi:type="dcterms:W3CDTF">2024-09-07T01:24:33Z</dcterms:created>
  <dcterms:modified xsi:type="dcterms:W3CDTF">2024-09-07T01:24:35Z</dcterms:modified>
</cp:coreProperties>
</file>