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20F74-90D1-4444-8437-D4A7CCDC3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04922-A44F-4339-840F-FD65FD2A6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F3895-08EE-4F52-BA23-A337F2CDB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CD950-B43E-4476-82FC-6F6983BB0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10A8C4-CC71-462F-B7ED-EA26FDA91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DFAB8A-A154-4FA6-991A-527713A95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5E3A0C-439E-48CA-9F01-389F05F49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5070F-B854-4738-806F-C32432FD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E6487-C73F-434F-976B-0AD1F83C2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261B5-BD80-4934-A5FA-9B35B01E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CD91B-BE46-47AA-8C51-24F07376A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0223301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动态响应及其分析课件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动态响应概述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动态响应分析方法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动态系统建模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动态响应特性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动态响应优化设计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动态响应实例分析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动态响应概述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动态响应是指系统在输入或激励下产生的随时间变化的输出或响应。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动态响应是系统性能的重要评价指标，它反映了系统对外部变化的敏感性和适应性。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动态响应是评估系统稳定性的关键因素，良好的动态响应有助于提高系统的稳定性和可靠性。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通过优化动态响应，可以提高系统的性能和效率，满足不同的应用需求。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动态响应的变化可以作为故障诊断的依据，帮助及时发现和解决潜在问题。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动态响应的重要性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机械工程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在机械工程中，动态响应分析用于研究机械结构的振动和稳定性，优化机械设计。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航空航天工程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在航空航天工程中，动态响应分析用于研究飞行器的动力学特性，确保飞行安全和稳定性。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在电子工程中，动态响应用于分析电路的性能，优化电路设计和稳定性。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控制工程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在控制工程中，动态响应用于评估和优化控制系统的性能，提高系统的稳定性和鲁棒性。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动态响应的应用领域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动态响应分析方法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时域分析是一种直接在时间域内研究系统运动规律的方法。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25" r="177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直接、简单、物理意义明确，是系统分析和控制设计中的重要工具。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适用于分析瞬态行为，如冲击、振动等。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时域分析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频域分析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频域分析定义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频域分析是在频率域内研究系统运动规律的方法。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能够揭示系统的频率特性，如稳定性、阻尼比等。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适用于分析稳态行为，如调谐、滤波等。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90" r="1499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复域分析是在复数域内研究系统运动规律的方法。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复域分析定义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能够处理复数运算，方便进行系统分析和设计。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适用于处理复杂系统，如控制系统、信号处理等。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复域分析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https://d.book118.com/835022330133011040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2024-08-31T11:57:43.769</cp:lastPrinted>
  <dcterms:created xsi:type="dcterms:W3CDTF">2024-08-31T03:57:43Z</dcterms:created>
  <dcterms:modified xsi:type="dcterms:W3CDTF">2024-08-31T03:57:45Z</dcterms:modified>
</cp:coreProperties>
</file>