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CA71E8-6D7E-4099-A72C-C77686B132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3397D3-3F3B-4230-A2F5-3933A2E284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1DF644-07E2-42CC-AF43-F068A1691D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8CF0A8-E517-4777-91E5-99C5224341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691E6B-D3C4-4FB1-8638-28D5271CAD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8C1A68-D15F-43B0-B6CE-487B5A4973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8A956F-A980-4459-B873-54FF8D83D6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AE6FD5-243F-40C1-B6C9-9635ACC3B4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CA4B3B-CDB4-426A-AA9F-79159567A3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54F6B6-3806-46E2-B19D-0A6CF534C6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D9FB5F-A21D-43EF-8898-8701EDCB92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503110221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清洁卫生行业创业计划书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行业概述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市场分析</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商业模式</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营销策略</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运营管理</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财务预测与融资需求</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风险评估与应对策略</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清洁卫生行业是指提供清洁、洗涤、保洁等服务的企业集合，涵盖了家庭、商业、工业等各个领域。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根据服务对象和业务范围，清洁卫生行业可以分为家庭清洁、商业清洁、工业清洁等三大类。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清洁卫生行业的定义与分类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清洁卫生行业分类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清洁卫生行业定义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清洁卫生行业的发展历程与趋势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清洁卫生行业经历了从传统的手工清洁到现代化的机械化和智能化清洁的转变。随着科技的不断进步和社会需求的提高，清洁卫生行业也在不断创新和发展。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未来，清洁卫生行业将朝着更加环保、高效、智能化的方向发展，同时，随着消费者对生活品质要求的提高，家庭清洁和商业清洁的需求也将持续增长。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全球清洁卫生市场规模持续增长，预计未来几年将继续保持稳定增长态势。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增长潜力</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随着城市化进程的加速和人们生活水平的提高，清洁卫生行业的市场潜力巨大。特别是在家庭清洁和商业清洁领域，市场需求的增长将为行业的发展带来更多机会。</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清洁卫生行业的市场规模与增长潜力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市场分析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334" r="14334"/>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7049" r="17049"/>
          <a:stretch>
            <a:fillRect/>
          </a:stretch>
        </p:blipFill>
        <p:spPr>
          <a:xfrm>
            <a:off x="3561055" y="1563009"/>
            <a:ext cx="2465519" cy="2459823"/>
          </a:xfrm>
          <a:prstGeom prst="rect">
            <a:avLst/>
          </a:prstGeom>
        </p:spPr>
      </p:pic>
      <p:pic>
        <p:nvPicPr>
          <p:cNvPr id="4" name="Picture 4"/>
          <p:cNvPicPr>
            <a:picLocks noChangeAspect="1"/>
          </p:cNvPicPr>
          <p:nvPr/>
        </p:nvPicPr>
        <p:blipFill>
          <a:blip r:embed="rId4"/>
          <a:srcRect l="17383" r="17383"/>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6673" r="16673"/>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定位一家庭日常保洁</a:t>
            </a:r>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定位二商业场所保洁</a:t>
            </a:r>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定位三工业清洁</a:t>
            </a:r>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定位四特殊清洁需求（如地毯、玻璃等）</a:t>
            </a:r>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52314" cy="3890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需求一高效清洁</a:t>
            </a:r>
          </a:p>
        </p:txBody>
      </p:sp>
      <p:sp>
        <p:nvSpPr>
          <p:cNvPr id="4" name="TextBox 4"/>
          <p:cNvSpPr txBox="1"/>
          <p:nvPr/>
        </p:nvSpPr>
        <p:spPr>
          <a:xfrm>
            <a:off x="829105" y="2538726"/>
            <a:ext cx="4852314" cy="3890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需求三安全环保</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52314" cy="3890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需求二专业服务</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52314" cy="3890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需求四价格合理</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3476" b="13476"/>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18041" b="18041"/>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17961" b="17961"/>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竞争对手一：传统家政服务公司</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竞争对手三：个体清洁工</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竞争对手二：专业清洁公司</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竞争对手四：新兴清洁技术公司</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市场空白一</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市场空白二</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市场机遇一</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市场机遇二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市场空白与机遇</a:t>
              </a:r>
            </a:p>
          </p:txBody>
        </p:sp>
      </p:grpSp>
      <p:pic>
        <p:nvPicPr>
          <p:cNvPr id="28" name="Picture 28"/>
          <p:cNvPicPr>
            <a:picLocks noChangeAspect="1"/>
          </p:cNvPicPr>
          <p:nvPr/>
        </p:nvPicPr>
        <p:blipFill>
          <a:blip r:embed="rId2"/>
          <a:srcRect l="18009" r="1800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5545" r="15545"/>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5464" r="5464"/>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4860" r="14860"/>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个性化定制服务</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智能清洁技术应用</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环保清洁产品和服务</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线上线下结合的营销模式</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商业模式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提供专业的家庭保洁服务，包括日常清洁、深度清洁和专项清洁等。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家庭保洁服务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6" r="1662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企业保洁服务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清洁用品销售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255" r="1125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为企业提供日常保洁、定期深度清洁和其他专项清洁服务。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提供各类清洁用品和清洁设备的销售服务。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产品或服务介绍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定价策略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根据服务项目、服务时长、服务难度等因素制定合理的价格体系，确保服务质量和客户满意度。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销售渠道</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通过线上平台（如APP、官网等）和线下实体店进行服务预约和产品销售，同时与合作伙伴进行资源共享和互推。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定价策略与销售渠道</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组建专业的清洁团队，提供高效、专业的清洁服务，确保客户满意度的提升。</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专业团队</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注重服务细节，提供个性化、定制化的服务方案，满足不同客户的需求。</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优质服务</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采用先进的管理系统和技术手段，提高服务效率和质量，降低运营成本。</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高效管理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树立良好的品牌形象，通过口碑传播和营销推广，提高市场知名度和占有率。</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品牌形象</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独特卖点与竞争优势</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https://d.book118.com/835031102211011110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2024-09-15T21:07:58.157</cp:lastPrinted>
  <dcterms:created xsi:type="dcterms:W3CDTF">2024-09-15T13:07:58Z</dcterms:created>
  <dcterms:modified xsi:type="dcterms:W3CDTF">2024-09-15T13:08:00Z</dcterms:modified>
</cp:coreProperties>
</file>