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75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225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6D4E94-887F-42B7-84CA-39FE5B59B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EF13B3-8496-4788-9E65-03DD00991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25C70-AF63-493D-88BE-B515CF082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0C212C-780F-4C6F-907A-FD2316FF8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D6ACA6-7A34-4CEB-9F6A-10B319506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DBE671-3967-4F4D-9A65-530E5A5C8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DED53F-940C-420F-8A97-EED3E7B82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6D3E9F-73E2-44E9-A867-F65E806B2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62D5A8-164B-4726-9212-2BFA2BC18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6F0253-7D3D-4135-A94E-66EEBB396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2E1C45-0FD5-469E-8C27-B0AF96ACF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749" r:id="rId2"/>
    <p:sldLayoutId id="2147485750" r:id="rId3"/>
    <p:sldLayoutId id="2147485751" r:id="rId4"/>
    <p:sldLayoutId id="2147485752" r:id="rId5"/>
    <p:sldLayoutId id="2147485753" r:id="rId6"/>
    <p:sldLayoutId id="2147485754" r:id="rId7"/>
    <p:sldLayoutId id="2147485755" r:id="rId8"/>
    <p:sldLayoutId id="2147485756" r:id="rId9"/>
    <p:sldLayoutId id="2147485757" r:id="rId10"/>
    <p:sldLayoutId id="214748575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03410114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职业培训心得体会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培训背景与目的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培训内容与收获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个人成长与提升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实践应用与未来规划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总结回顾与感谢致辞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培训背景与目的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培训背景介绍</a:t>
            </a:r>
            <a:endParaRPr lang="zh-CN" altLang="en-US"/>
          </a:p>
        </p:txBody>
      </p:sp>
      <p:sp>
        <p:nvSpPr>
          <p:cNvPr id="104931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培训背景：介绍职业培训的背景和历史，包括行业趋势、市场需求等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培训目的：明确职业培训的目的和意义，包括提高职业技能、增强竞争力等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培训对象：介绍职业培训的对象和范围，包括不同行业、不同职位等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培训内容：介绍职业培训的主要内容和课程设置，包括理论学习、实践操作等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培训目的与意义</a:t>
            </a:r>
            <a:endParaRPr lang="zh-CN" altLang="en-US"/>
          </a:p>
        </p:txBody>
      </p:sp>
      <p:sp>
        <p:nvSpPr>
          <p:cNvPr id="104937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培养创新精神和团队协作能力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促进个人职业发展和实现自我价值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9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提高职业技能和素质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9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增强就业竞争力和适应能力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培训内容与收获</a:t>
            </a:r>
            <a:endParaRPr lang="zh-CN" altLang="en-US"/>
          </a:p>
        </p:txBody>
      </p:sp>
      <p:sp>
        <p:nvSpPr>
          <p:cNvPr id="104942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培训内容概述</a:t>
            </a:r>
            <a:endParaRPr lang="zh-CN" altLang="en-US"/>
          </a:p>
        </p:txBody>
      </p:sp>
      <p:sp>
        <p:nvSpPr>
          <p:cNvPr id="104954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培训目标：提升职业技能和素质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4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培训内容：专业知识、技能操作、案例分析等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5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培训方式：理论授课、实践操作、小组讨论等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5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培训效果：学员掌握相关技能，提高工作效率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培训过程中的收获与感悟</a:t>
            </a:r>
            <a:endParaRPr lang="zh-CN" altLang="en-US"/>
          </a:p>
        </p:txBody>
      </p:sp>
      <p:sp>
        <p:nvSpPr>
          <p:cNvPr id="104959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培训内容与收获：掌握职业技能，提高工作效率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培训过程中的收获：提升个人能力，拓展人际关系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培训过程中的感悟：不断学习，不断进步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培训对未来的影响：更好地适应职场，实现个人价值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培训对工作与生活的影响</a:t>
            </a:r>
            <a:endParaRPr lang="zh-CN" altLang="en-US"/>
          </a:p>
        </p:txBody>
      </p:sp>
      <p:sp>
        <p:nvSpPr>
          <p:cNvPr id="104965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提升职业技能与知识水平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增强自信心与自我管理能力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拓展人际关系与社交能力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培养团队合作精神与领导力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个人成长与提升</a:t>
            </a:r>
            <a:endParaRPr lang="zh-CN" altLang="en-US"/>
          </a:p>
        </p:txBody>
      </p:sp>
      <p:sp>
        <p:nvSpPr>
          <p:cNvPr id="10497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https://d.book118.com/835034101142011044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18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24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微软雅黑</vt:lpstr>
      <vt:lpstr>Office Theme</vt:lpstr>
      <vt:lpstr>职业培训心得体会</vt:lpstr>
      <vt:lpstr>目录</vt:lpstr>
      <vt:lpstr>单击此处添加章节标题</vt:lpstr>
      <vt:lpstr>培训背景与目的</vt:lpstr>
      <vt:lpstr>培训背景介绍</vt:lpstr>
      <vt:lpstr>培训目的与意义</vt:lpstr>
      <vt:lpstr>培训内容与收获</vt:lpstr>
      <vt:lpstr>培训内容概述</vt:lpstr>
      <vt:lpstr>培训过程中的收获与感悟</vt:lpstr>
      <vt:lpstr>培训对工作与生活的影响</vt:lpstr>
      <vt:lpstr>个人成长与提升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2024-09-06T20:47:09.420</cp:lastPrinted>
  <dcterms:created xsi:type="dcterms:W3CDTF">2024-09-06T12:47:09Z</dcterms:created>
  <dcterms:modified xsi:type="dcterms:W3CDTF">2024-09-06T12:47:11Z</dcterms:modified>
</cp:coreProperties>
</file>