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E4A6C-3733-4B3C-8C76-BBCE73031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DCDD5-CFDE-4612-B3A9-EC2798E96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E5C44-BB10-478C-BB73-860B0CE31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30E33D-8FED-4804-BEF7-455BBEA5F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23C2FA-5FD2-4A79-A1F4-81FF35193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ADA745-1E19-4A42-98EB-FC5826D3E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B0278F-D0F8-4B46-BD6D-6A38FEA0D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99FAA7-FBCB-4355-A119-F6434AED8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E732F4-439F-4322-9CF6-5CA4AEF9D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85883-D952-417E-B368-0B7FDA31E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A9459-0E70-47E1-9FA4-EE4132DB6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0343011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移植囊胚术后的护理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移植囊胚术简介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移植囊胚术简介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移植囊胚术后的日常护理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移植囊胚术后的医疗护理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移植囊胚术后的生活建议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移植囊胚术的成功率与未来展望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移植囊胚术简介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38" r="1073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42" r="141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848" r="1684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254" r="2025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移植后注意事项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移植后应保持平躺休息，避免剧烈运动和性生活。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遵循医生的建议，按时服用药物和回诊复查。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注意饮食卫生，避免腹泻和便秘等肠道问题。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保持良好的心态和情绪稳定，避免过度焦虑和紧张。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236" b="72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997" b="119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常见症状及处理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轻微出血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移植后可能出现轻微出血或褐色分泌物，一般不需要特殊处理，但如果出血量较多或持续时间较长，应及时就医。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腹部不适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移植后可能出现轻微的腹部不适或疼痛，一般属于正常现象，但如果症状持续加重或伴随其他症状，应及时就医。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情绪波动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移植后可能出现情绪波动、易怒、抑郁等情况，建议及时与医生沟通并寻求心理支持。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移植后应按照医生的建议定期进行相关检查与监测，如HCG测定、超声检查等，以了解胚胎发育情况。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如果出现异常症状或监测结果异常，应及时就医并遵循医生的建议进行处理。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定期检查与监测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移植囊胚术后的日常护理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总结词：合理饮食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移植囊胚术后，患者应保持合理的饮食习惯，多摄入富含蛋白质、维生素和矿物质的食物，如鱼、肉、蛋、豆类、新鲜蔬菜和水果等，以促进身体的恢复和胚胎的发育。同时，要避免食用辛辣、生冷、油腻等刺激性食物，以免影响身体的健康和胚胎的着床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适度运动与充分休息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移植囊胚术后，患者应根据自身身体状况进行适度的运动，如散步、瑜伽等，以促进血液循环和新陈代谢。同时，要保证充分的休息，避免过度劳累和剧烈运动，以免影响身体的恢复和胚胎的着床。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运动与休息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保持良好心态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植囊胚术后，患者应保持积极、乐观的心态，避免过度焦虑、紧张等不良情绪的影响。可以通过听音乐、阅读、与亲友交流等方式来缓解压力和焦虑，增强自信心和耐心，以利于胚胎的着床和发育。同时，要避免过度依赖医生和药物，树立正确的生育观念和健康的生活方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心理调适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移植囊胚术后的医疗护理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https://d.book118.com/835034301131011123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2024-09-27T04:49:52.844</cp:lastPrinted>
  <dcterms:created xsi:type="dcterms:W3CDTF">2024-09-26T20:49:52Z</dcterms:created>
  <dcterms:modified xsi:type="dcterms:W3CDTF">2024-09-26T20:49:54Z</dcterms:modified>
</cp:coreProperties>
</file>