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FC2CA-C4DF-43F0-AAA1-DD65260E1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1591F-1A61-4211-9AC8-16EC9B023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F1F2D-CFF8-4EA8-A358-DFE7F7FC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200BA-CE92-4FE7-905A-A8487B3C7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F8E40-349F-47B5-9D19-D561E4E9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CBE9A7-580E-40FF-B805-B119D5807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F283E2-BC26-4538-8F42-55B24442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3DFF2-7F53-46B8-9697-981ACE407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D34BE-A59E-4F65-A2D4-79C2B834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40616-3532-4FA1-8606-96A29EC11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CEADC-D54F-430E-961F-A87835744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41322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教室内安全教育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教室设施与设备管理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学生行为规范与安全教育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防火防灾及紧急疏散演练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校园欺凌防范与心理健康关注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教室安全概述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08" r="17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教室安全是指在教室内进行的各种教育教学活动中，保障师生人身安全、财产安全以及环境安全等方面的综合性工作。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是学校教育教学的主要场所，保障教室安全对于维护学校正常教育教学秩序、保护师生合法权益具有重要意义。同时，教室安全也是学校安全管理的重要组成部分，对于提高学校整体安全管理水平具有积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教室安全重要性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477" r="14477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如桌椅、黑板、灯具等设施损坏或老化，可能导致学生受伤或影响教学质量。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设施安全隐患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如消防设施缺失、损坏或过期，一旦发生火灾等紧急情况，将无法及时有效应对，严重威胁师生生命安全。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消防安全隐患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如电线裸露、插座破损、电器超负荷使用等，容易引发触电、火灾等事故。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电气安全隐患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如门窗损坏、地面湿滑、空气质量差等，也可能对师生的身心健康造成不良影响。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其他安全隐患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教室常见安全隐患及危害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各级教育部门制定了一系列关于学校安全管理的标准和规范，如《中小学幼儿园安全管理办法》等，对于教室安全也有相应的规定和指导。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《中华人民共和国教育法》、《中华人民共和国未成年人保护法》等法律法规对于学校安全管理有明确的规定和要求。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学校内部规定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各学校根据自身实际情况，也会制定相应的教室安全管理制度和规定，以确保教室安全工作的有效落实。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教室设施与设备管理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每个学期开始前和结束后，对教室设施进行全面检查，包括门窗、桌椅、黑板、照明等。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发现设施损坏或存在安全隐患时，及时报修并跟进维修进度，确保设施完好。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制定教室设施的保养计划，定期对设施进行清洁、润滑等保养工作，延长设施使用寿命。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教室设施检查与维护制度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对所有教学设备进行登记造册，记录设备名称、数量、规格型号、使用状态等信息。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43" r="1694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设备登记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制定教学设备使用规范，明确设备使用方法和注意事项，确保教师和学生正确使用设备。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定期对教学设备进行维护保养，保证设备处于良好状态，提高设备使用效率。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教学设备管理与使用规范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教室内应配置灭火器、应急照明灯、安全出口指示牌等应急设施，确保在紧急情况下能够迅速应对。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应急设施配置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定期组织教师和学生进行应急设施使用方法的培训，确保师生熟练掌握应急设施的使用方法。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对应急设施进行定期检查，确保设施完好有效，及时更换过期或损坏的应急设施。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应急设施配置及使用方法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学生行为规范与安全教育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学生日常行为规范培养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遵守纪律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教育学生遵守学校及班级的各项规章制度，如按时到校、不迟到早退、不打闹、不随意离开教室等。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文明礼貌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培养学生使用文明用语，尊重师长和同学，不打架斗殴，营造和谐的班级氛围。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爱护公物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教育学生爱护教室内的桌椅、门窗、黑板等教学设施，不随意涂鸦、损坏公物。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定期开展安全知识讲座或安全教育课程，向学生传授防火、防盗、防溺水、防触电等安全知识。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教育学生识别常见的安全标识，如禁止吸烟、注意危险、紧急出口等，并了解其作用和意义。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定期组织学生进行火灾逃生、地震避险等安全演练，提高学生的安全意识和自救能力。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安全意识教育与宣传活动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https://d.book118.com/835041322301011101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2024-09-10T09:15:23.506</cp:lastPrinted>
  <dcterms:created xsi:type="dcterms:W3CDTF">2024-09-10T01:15:23Z</dcterms:created>
  <dcterms:modified xsi:type="dcterms:W3CDTF">2024-09-10T01:15:25Z</dcterms:modified>
</cp:coreProperties>
</file>