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8E748-CA18-42E2-BC4C-FB8D7B12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6B387-DA03-4B1A-918B-C65B69EA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3AB3E-D3CA-4DF9-914B-556B86258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BA508-7034-405E-AE72-24992769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90196-CF54-4D66-81A4-E7C9002F5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ED5FB-C154-41AF-A3B2-67FA80C03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2F967-0AF4-485D-9A09-82830850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1EF8D-33A6-40FE-91D0-76A1DA9DA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7EB14-43CD-4A32-954B-5EEE46CE0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F7A37-D5C7-400A-B56B-2858C3854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F69E1-1FCB-44B4-A7EE-D41292C43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432110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构建智慧校园创新办学理念——智慧校园试点申报方案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创新办学理念与智慧校园融合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试点申报方案目标与原则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试点申报方案关键任务与举措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试点申报方案预期成果与效益分析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智慧校园概述与背景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智慧校园定义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智慧校园是指通过物联网、云计算、大数据等新一代信息技术，实现校园信息化、智能化，构建高效、便捷、安全的教育教学环境。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实现校园内各个系统、设备之间的互联互通，打破信息孤岛。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通过智能感知、智能控制等技术，实现校园设施、资源的智能化管理。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通过大数据分析，挖掘教育教学中的潜在价值，为教育决策提供数据支持。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根据师生需求，提供个性化的教学、学习、生活服务。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互联互通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智慧校园定义及特点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近年来，我国智慧校园建设取得了显著进展，各级政府和教育部门纷纷出台相关政策，推动智慧校园建设。同时，众多学校也开始积极探索智慧校园建设模式，取得了一定的成果。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国外智慧校园建设起步较早，一些发达国家如美国、欧洲等已经形成了较为完善的智慧校园体系。他们注重将先进的信息技术应用于教育教学领域，提高教育质量和效率。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国内外智慧校园发展现状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我国政府高度重视教育信息化工作，出台了一系列相关政策措施，如《教育信息化2.0行动计划》、《智慧校园建设指南》等，为智慧校园建设提供了政策保障和支持。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随着信息技术的不断发展和应用需求的不断提高，学校师生对于智慧校园的需求也日益增长。他们希望通过智慧校园建设，提高教育教学效率和质量，提供更加便捷、安全的学习和生活环境。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12" r="19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创新办学理念与智慧校园融合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创新办学理念内涵及意义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创新办学理念强调以学生为中心，注重培养学生的创新精神和实践能力，推动教育教学改革，提升学校整体办学水平。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创新办学理念是教育现代化的必然要求，有利于提高教育质量，培养适应未来社会发展需要的人才，推动学校可持续发展。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01" b="50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智慧校园对创新办学理念支撑作用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提供技术支持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智慧校园利用先进的信息技术，为学校管理、教学、科研等方面提供技术支持，推动学校数字化、智能化发展。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优化教育资源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智慧校园通过大数据、云计算等技术手段，实现教育资源的优化配置和共享，提高教育资源利用效率。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促进教育教学改革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智慧校园为教育教学改革提供了新的思路和方法，如个性化教学、在线学习、协作式学习等，有助于培养学生的创新精神和实践能力。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制定科学合理的融合规划，明确融合目标和路径；加强师生信息技术素养培训，提高信息化应用能力；建立完善的信息技术支撑体系，保障智慧校园稳定运行。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通过智慧校园建设，实现了教学资源共享、在线课程开发、学生个性化学习等教育教学改革措施，有效提高了教学质量和学生学习效果。同时，该校还利用智慧校园平台开展科研合作和学术交流活动，提升了学校整体科研水平和学术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融合策略与实践案例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试点申报方案目标与原则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推动教育现代化进程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以智慧校园建设为抓手，推动学校现代化发展，提升教育质量。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探索未来教育新形态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通过智慧校园试点，探索未来教育的新形态、新趋势，为教育改革发展提供有力支撑。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提升教育信息化水平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通过智慧校园建设，提高学校信息化应用能力和水平，促进教育教学模式创新。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50" r="10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试点申报方案总体目标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构建智能化教学环境，包括智能教室、在线学习平台、教学资源库等，为学生提供个性化、多样化的学习体验。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智能化教学环境建设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通过信息化手段，优化学校管理流程，提高管理效率和质量，如学生管理、教职工管理、财务管理等。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高效化学校管理服务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利用大数据、人工智能等技术，对教育教学过程进行全面、科学的评估，为改进教学提供有力依据。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科学化教育教学评估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将智慧校园建设与社区教育、家庭教育等相结合，拓展学校的社会服务功能，促进教育资源的共享和优化配置。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拓展化社会服务功能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具体目标设定及实现路径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https://d.book118.com/835043211020011102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2024-09-10T20:22:03.581</cp:lastPrinted>
  <dcterms:created xsi:type="dcterms:W3CDTF">2024-09-10T12:22:03Z</dcterms:created>
  <dcterms:modified xsi:type="dcterms:W3CDTF">2024-09-10T12:22:05Z</dcterms:modified>
</cp:coreProperties>
</file>