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68FA9-C693-4738-B62A-CFC6BE3D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8A73B-1714-4A0D-9BA4-6E9594F5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B8CEA-F85F-46BA-9B3E-4A21BB5E9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6D852-8673-4EDF-A9F3-4EC735F3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72776-541B-44CE-9ABB-400EC0B76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14D9C-5184-493C-BD99-E99FA9ED3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46B90-59C7-49E3-B614-A6144C0E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ED95A-B4C4-4BE3-AA34-B47B939AD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8890A-CF60-4047-BFD7-48FDE23F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D3FF3-82F9-40AC-98E4-54E68C67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B5A9B-EDFD-4E3C-BED1-24DBEAC05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4424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能源行业2024年财务展望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能源行业现状及趋势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随着全球能源转型和低碳经济的发展，传统能源行业面临挑战，同时可再生能源及清洁能源领域迅速崛起。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各国政府加大对可再生能源的支持力度，推动能源结构调整和绿色能源发展。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新能源技术不断创新，提高能源利用效率和可持续性，为行业发展带来新的机遇。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提供综合能源解决方案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公司以客户需求为导向，提供包括能源供应、节能改造、能源管理等在内的综合能源解决方案。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追求技术创新和卓越品质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公司注重技术研发和品质提升，以高品质的产品和服务赢得市场认可。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专注于可再生能源领域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公司致力于开发和运营风能、太阳能等可再生能源项目，推动绿色能源发展。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包括风能、太阳能等项目的开发、建设和运营，实现绿色能源的规模化应用。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可再生能源项目开发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为工业、商业和居民用户提供稳定、可靠的能源供应，满足不同客户的多样化需求。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能源供应服务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针对客户用能设备进行节能改造，提高能源利用效率，降低能源消耗和运营成本。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节能改造业务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为客户提供全面的能源管理服务，包括能源审计、能效评估、节能方案设计等，帮助客户实现节能减排目标。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能源管理服务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随着全球能源需求的持续增长，能源行业总营收有望在2024年实现稳健增长。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行业内各公司将继续通过扩大产能、提高效率和拓展市场来争夺市场份额，从而推动总营收的提升。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能源价格的波动将对总营收产生直接影响，企业需要密切关注市场动态并灵活调整经营策略。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总营收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资产规模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随着业务规模的扩大和投资的增加，能源行业总资产规模将持续增长。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资产质量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企业需要关注资产质量，加强风险管理，确保资产的安全性和盈利性。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资产结构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优化资产结构，降低高风险资产比例，提高资产的流动性和使用效率。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总资产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企业通过销售商品、提供劳务等经营活动获得现金流入。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企业需要支付员工薪酬、采购原材料、缴纳税费等经营活动产生的现金流出。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加强现金流管理，提高资金使用效率，确保企业有足够的现金流来应对市场变化和风险挑战。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经营现金流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企业需要通过提高生产效率、降低成本、拓展市场等方式来提高盈利能力。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关注利润结构的变化，分析各项业务的盈利能力和贡献度，优化资源配置。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制定合理的利润分配方案，平衡股东回报和企业长期发展需求。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利润分配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合并净利润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https://d.book118.com/835044244321011042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2024-09-04T08:05:19.534</cp:lastPrinted>
  <dcterms:created xsi:type="dcterms:W3CDTF">2024-09-04T00:05:19Z</dcterms:created>
  <dcterms:modified xsi:type="dcterms:W3CDTF">2024-09-04T00:05:21Z</dcterms:modified>
</cp:coreProperties>
</file>