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sldIdLst>
    <p:sldId id="259" r:id="rId3"/>
    <p:sldId id="262" r:id="rId4"/>
    <p:sldId id="265" r:id="rId5"/>
    <p:sldId id="267" r:id="rId6"/>
  </p:sldIdLst>
  <p:sldSz cx="9236075" cy="6926263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1F27F-5223-4900-B4B0-0D487D438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311E1-5B9E-416B-94C5-A8D0D5117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B49D1-DB8A-4E7D-BAFC-DB5F7C739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00D29-5881-46A2-86CF-E6685CEE4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D889DC-E014-4B53-9824-249BF8F5A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D3E125-29FB-4036-A7FF-DA884FF6B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9E0171-3137-4818-AB4C-2DD80E909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95AF0-60BD-4A57-B9AE-CFB3EE280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B990A-113B-438B-8CFA-7183F9461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BCCC3-6A05-4EC5-9736-A168E698F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18ABF-BF66-4AE7-A2D3-F1DC678BF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50" name="组合 2049"/>
          <p:cNvGrpSpPr/>
          <p:nvPr/>
        </p:nvGrpSpPr>
        <p:grpSpPr>
          <a:xfrm>
            <a:off x="1675526" y="1616202"/>
            <a:ext cx="6905735" cy="3232403"/>
            <a:chOff x="1055" y="1018"/>
            <a:chExt cx="4350" cy="2036"/>
          </a:xfrm>
        </p:grpSpPr>
        <p:sp>
          <p:nvSpPr>
            <p:cNvPr id="2051" name="椭圆 2050"/>
            <p:cNvSpPr/>
            <p:nvPr/>
          </p:nvSpPr>
          <p:spPr bwMode="hidden">
            <a:xfrm flipH="1">
              <a:off x="4436" y="1018"/>
              <a:ext cx="970" cy="970"/>
            </a:xfrm>
            <a:prstGeom prst="ellipse">
              <a:avLst/>
            </a:prstGeom>
            <a:solidFill>
              <a:srgbClr val="D9D8EC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 altLang="en-US"/>
              </a:defPPr>
              <a:lvl1pPr marL="0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1772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23544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385316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47088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endParaRPr sz="2424">
                <a:latin typeface="Times New Roman" charset="0"/>
              </a:endParaRPr>
            </a:p>
          </p:txBody>
        </p:sp>
        <p:sp>
          <p:nvSpPr>
            <p:cNvPr id="2052" name="椭圆 2051"/>
            <p:cNvSpPr/>
            <p:nvPr/>
          </p:nvSpPr>
          <p:spPr bwMode="hidden">
            <a:xfrm flipH="1">
              <a:off x="3297" y="1018"/>
              <a:ext cx="970" cy="970"/>
            </a:xfrm>
            <a:prstGeom prst="ellipse">
              <a:avLst/>
            </a:prstGeom>
            <a:solidFill>
              <a:srgbClr val="D9D8EC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 altLang="en-US"/>
              </a:defPPr>
              <a:lvl1pPr marL="0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1772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23544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385316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47088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endParaRPr sz="2424">
                <a:latin typeface="Times New Roman" charset="0"/>
              </a:endParaRPr>
            </a:p>
          </p:txBody>
        </p:sp>
        <p:sp>
          <p:nvSpPr>
            <p:cNvPr id="2053" name="椭圆 2052"/>
            <p:cNvSpPr/>
            <p:nvPr/>
          </p:nvSpPr>
          <p:spPr bwMode="hidden">
            <a:xfrm flipH="1">
              <a:off x="2157" y="1018"/>
              <a:ext cx="970" cy="970"/>
            </a:xfrm>
            <a:prstGeom prst="ellipse">
              <a:avLst/>
            </a:prstGeom>
            <a:noFill/>
            <a:ln w="28575" cap="flat">
              <a:solidFill>
                <a:srgbClr val="D9D8EC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 altLang="en-US"/>
              </a:defPPr>
              <a:lvl1pPr marL="0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1772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23544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385316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47088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endParaRPr sz="2424">
                <a:latin typeface="Times New Roman" charset="0"/>
              </a:endParaRPr>
            </a:p>
          </p:txBody>
        </p:sp>
        <p:sp>
          <p:nvSpPr>
            <p:cNvPr id="2054" name="椭圆 2053"/>
            <p:cNvSpPr/>
            <p:nvPr/>
          </p:nvSpPr>
          <p:spPr bwMode="hidden">
            <a:xfrm flipH="1">
              <a:off x="2157" y="2085"/>
              <a:ext cx="970" cy="970"/>
            </a:xfrm>
            <a:prstGeom prst="ellipse">
              <a:avLst/>
            </a:prstGeom>
            <a:solidFill>
              <a:srgbClr val="D9D8EC"/>
            </a:solidFill>
            <a:ln w="28575"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 altLang="en-US"/>
              </a:defPPr>
              <a:lvl1pPr marL="0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1772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23544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385316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47088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endParaRPr sz="2424">
                <a:latin typeface="Times New Roman" charset="0"/>
              </a:endParaRPr>
            </a:p>
          </p:txBody>
        </p:sp>
        <p:sp>
          <p:nvSpPr>
            <p:cNvPr id="2055" name="椭圆 2054"/>
            <p:cNvSpPr/>
            <p:nvPr/>
          </p:nvSpPr>
          <p:spPr bwMode="hidden">
            <a:xfrm flipH="1">
              <a:off x="1055" y="2085"/>
              <a:ext cx="970" cy="970"/>
            </a:xfrm>
            <a:prstGeom prst="ellipse">
              <a:avLst/>
            </a:prstGeom>
            <a:solidFill>
              <a:srgbClr val="D9D8EC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 altLang="en-US"/>
              </a:defPPr>
              <a:lvl1pPr marL="0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1772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23544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385316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47088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endParaRPr sz="2424">
                <a:latin typeface="Times New Roman" charset="0"/>
              </a:endParaRPr>
            </a:p>
          </p:txBody>
        </p:sp>
        <p:sp>
          <p:nvSpPr>
            <p:cNvPr id="2056" name="椭圆 2055"/>
            <p:cNvSpPr/>
            <p:nvPr/>
          </p:nvSpPr>
          <p:spPr bwMode="hidden">
            <a:xfrm flipH="1">
              <a:off x="4436" y="2085"/>
              <a:ext cx="970" cy="970"/>
            </a:xfrm>
            <a:prstGeom prst="ellipse">
              <a:avLst/>
            </a:prstGeom>
            <a:noFill/>
            <a:ln w="28575" cap="flat">
              <a:solidFill>
                <a:srgbClr val="D9D8EC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 altLang="en-US"/>
              </a:defPPr>
              <a:lvl1pPr marL="0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1772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23544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385316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47088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endParaRPr sz="2424">
                <a:latin typeface="Times New Roman" charset="0"/>
              </a:endParaRPr>
            </a:p>
          </p:txBody>
        </p:sp>
      </p:grpSp>
      <p:sp>
        <p:nvSpPr>
          <p:cNvPr id="2057" name="日期占位符 2056"/>
          <p:cNvSpPr>
            <a:spLocks noGrp="1"/>
          </p:cNvSpPr>
          <p:nvPr>
            <p:ph type="dt" sz="half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 altLang="en-US"/>
            </a:defPPr>
            <a:lvl1pPr marL="0" indent="0" algn="l" defTabSz="92354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461772" indent="0" algn="l" defTabSz="92354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923544" indent="0" algn="l" defTabSz="92354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385316" indent="0" algn="l" defTabSz="92354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47088" indent="0" algn="l" defTabSz="92354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endParaRPr sz="1010"/>
          </a:p>
        </p:txBody>
      </p:sp>
      <p:sp>
        <p:nvSpPr>
          <p:cNvPr id="2058" name="页脚占位符 2057"/>
          <p:cNvSpPr>
            <a:spLocks noGrp="1"/>
          </p:cNvSpPr>
          <p:nvPr>
            <p:ph type="ftr" sz="quarter" idx="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 altLang="en-US"/>
            </a:defPPr>
            <a:lvl1pPr marL="0" indent="0" algn="l" defTabSz="92354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461772" indent="0" algn="l" defTabSz="92354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923544" indent="0" algn="l" defTabSz="92354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385316" indent="0" algn="l" defTabSz="92354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47088" indent="0" algn="l" defTabSz="92354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algn="ctr"/>
            <a:endParaRPr sz="1010"/>
          </a:p>
        </p:txBody>
      </p:sp>
      <p:sp>
        <p:nvSpPr>
          <p:cNvPr id="2059" name="灯片编号占位符 2058"/>
          <p:cNvSpPr>
            <a:spLocks noGrp="1"/>
          </p:cNvSpPr>
          <p:nvPr>
            <p:ph type="sldNum" sz="quarter" idx="2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 altLang="en-US"/>
            </a:defPPr>
            <a:lvl1pPr marL="0" indent="0" algn="l" defTabSz="92354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461772" indent="0" algn="l" defTabSz="92354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923544" indent="0" algn="l" defTabSz="92354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385316" indent="0" algn="l" defTabSz="92354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47088" indent="0" algn="l" defTabSz="92354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algn="r"/>
            <a:fld id="{A1DA024D-DFE7-492A-920D-C0E232FE13AA}" type="slidenum">
              <a:rPr sz="1010"/>
              <a:pPr lvl="0" algn="r"/>
              <a:t>‹#›</a:t>
            </a:fld>
            <a:endParaRPr sz="1010"/>
          </a:p>
        </p:txBody>
      </p:sp>
      <p:sp>
        <p:nvSpPr>
          <p:cNvPr id="2060" name="标题 2059"/>
          <p:cNvSpPr>
            <a:spLocks noGrp="1"/>
          </p:cNvSpPr>
          <p:nvPr>
            <p:ph type="ctrTitle" idx="3"/>
          </p:nvPr>
        </p:nvSpPr>
        <p:spPr>
          <a:xfrm>
            <a:off x="692658" y="1231392"/>
            <a:ext cx="7850124" cy="195291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lvl1pPr marL="0" indent="0" algn="r" defTabSz="92354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44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61" name="副标题 2060"/>
          <p:cNvSpPr>
            <a:spLocks noGrp="1"/>
          </p:cNvSpPr>
          <p:nvPr>
            <p:ph type="subTitle" idx="4"/>
          </p:nvPr>
        </p:nvSpPr>
        <p:spPr>
          <a:xfrm>
            <a:off x="2077974" y="3540252"/>
            <a:ext cx="6464808" cy="17701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0" indent="0" algn="r" defTabSz="92354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charset="2"/>
              <a:buNone/>
              <a:defRPr kumimoji="0" lang="zh-CN" altLang="en-US" sz="323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461772" indent="0" algn="ctr" defTabSz="92354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charset="2"/>
              <a:buNone/>
              <a:defRPr kumimoji="0" lang="zh-CN" altLang="en-US" sz="272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923544" indent="0" algn="ctr" defTabSz="92354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None/>
              <a:defRPr kumimoji="0" lang="zh-CN" altLang="en-US" sz="2323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385316" indent="0" algn="ctr" defTabSz="92354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None/>
              <a:defRPr kumimoji="0" lang="zh-CN" altLang="en-US" sz="202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47088" indent="0" algn="ctr" defTabSz="92354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charset="2"/>
              <a:buNone/>
              <a:defRPr kumimoji="0" lang="zh-CN" altLang="en-US" sz="202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01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sz="101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01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6" name="组合 1025"/>
          <p:cNvGrpSpPr/>
          <p:nvPr/>
        </p:nvGrpSpPr>
        <p:grpSpPr>
          <a:xfrm>
            <a:off x="1082279" y="307848"/>
            <a:ext cx="7691390" cy="1117553"/>
            <a:chOff x="682" y="194"/>
            <a:chExt cx="4845" cy="704"/>
          </a:xfrm>
        </p:grpSpPr>
        <p:sp>
          <p:nvSpPr>
            <p:cNvPr id="1027" name="椭圆 1026"/>
            <p:cNvSpPr/>
            <p:nvPr/>
          </p:nvSpPr>
          <p:spPr bwMode="hidden">
            <a:xfrm flipH="1">
              <a:off x="3098" y="194"/>
              <a:ext cx="703" cy="703"/>
            </a:xfrm>
            <a:prstGeom prst="ellipse">
              <a:avLst/>
            </a:prstGeom>
            <a:solidFill>
              <a:srgbClr val="D9D8EC"/>
            </a:solidFill>
            <a:ln w="28575"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 altLang="en-US"/>
              </a:defPPr>
              <a:lvl1pPr marL="0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1772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23544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385316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47088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endParaRPr sz="2424">
                <a:latin typeface="Times New Roman" charset="0"/>
              </a:endParaRPr>
            </a:p>
          </p:txBody>
        </p:sp>
        <p:sp>
          <p:nvSpPr>
            <p:cNvPr id="1028" name="椭圆 1027"/>
            <p:cNvSpPr/>
            <p:nvPr/>
          </p:nvSpPr>
          <p:spPr bwMode="hidden">
            <a:xfrm flipH="1">
              <a:off x="4825" y="194"/>
              <a:ext cx="702" cy="703"/>
            </a:xfrm>
            <a:prstGeom prst="ellipse">
              <a:avLst/>
            </a:prstGeom>
            <a:solidFill>
              <a:srgbClr val="D9D8EC"/>
            </a:solidFill>
            <a:ln w="28575"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 altLang="en-US"/>
              </a:defPPr>
              <a:lvl1pPr marL="0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1772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23544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385316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47088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endParaRPr sz="2424">
                <a:latin typeface="Times New Roman" charset="0"/>
              </a:endParaRPr>
            </a:p>
          </p:txBody>
        </p:sp>
        <p:sp>
          <p:nvSpPr>
            <p:cNvPr id="1029" name="椭圆 1028"/>
            <p:cNvSpPr/>
            <p:nvPr/>
          </p:nvSpPr>
          <p:spPr bwMode="hidden">
            <a:xfrm flipH="1">
              <a:off x="682" y="195"/>
              <a:ext cx="702" cy="703"/>
            </a:xfrm>
            <a:prstGeom prst="ellipse">
              <a:avLst/>
            </a:prstGeom>
            <a:solidFill>
              <a:srgbClr val="D9D8EC"/>
            </a:solidFill>
            <a:ln w="28575"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 altLang="en-US"/>
              </a:defPPr>
              <a:lvl1pPr marL="0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1772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23544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385316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47088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endParaRPr sz="2424">
                <a:latin typeface="Times New Roman" charset="0"/>
              </a:endParaRPr>
            </a:p>
          </p:txBody>
        </p:sp>
        <p:sp>
          <p:nvSpPr>
            <p:cNvPr id="1030" name="椭圆 1029"/>
            <p:cNvSpPr/>
            <p:nvPr/>
          </p:nvSpPr>
          <p:spPr bwMode="hidden">
            <a:xfrm flipH="1">
              <a:off x="4024" y="194"/>
              <a:ext cx="702" cy="703"/>
            </a:xfrm>
            <a:prstGeom prst="ellipse">
              <a:avLst/>
            </a:prstGeom>
            <a:noFill/>
            <a:ln w="28575" cap="flat">
              <a:solidFill>
                <a:srgbClr val="D9D8EC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 altLang="en-US"/>
              </a:defPPr>
              <a:lvl1pPr marL="0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1772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23544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385316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47088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endParaRPr sz="2424">
                <a:latin typeface="Times New Roman" charset="0"/>
              </a:endParaRPr>
            </a:p>
          </p:txBody>
        </p:sp>
        <p:sp>
          <p:nvSpPr>
            <p:cNvPr id="1031" name="椭圆 1030"/>
            <p:cNvSpPr/>
            <p:nvPr/>
          </p:nvSpPr>
          <p:spPr bwMode="hidden">
            <a:xfrm flipH="1">
              <a:off x="1501" y="194"/>
              <a:ext cx="702" cy="703"/>
            </a:xfrm>
            <a:prstGeom prst="ellipse">
              <a:avLst/>
            </a:prstGeom>
            <a:noFill/>
            <a:ln w="28575" cap="flat">
              <a:solidFill>
                <a:srgbClr val="D9D8EC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 altLang="en-US"/>
              </a:defPPr>
              <a:lvl1pPr marL="0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1772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23544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385316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47088" indent="0" algn="l" defTabSz="92354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18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endParaRPr sz="2424">
                <a:latin typeface="Times New Roman" charset="0"/>
              </a:endParaRPr>
            </a:p>
          </p:txBody>
        </p:sp>
      </p:grpSp>
      <p:sp>
        <p:nvSpPr>
          <p:cNvPr id="1032" name="文本占位符 1031"/>
          <p:cNvSpPr>
            <a:spLocks noGrp="1"/>
          </p:cNvSpPr>
          <p:nvPr>
            <p:ph type="body"/>
          </p:nvPr>
        </p:nvSpPr>
        <p:spPr>
          <a:xfrm>
            <a:off x="461772" y="1616202"/>
            <a:ext cx="8311896" cy="457603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46329" indent="-346329" algn="l" defTabSz="92354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charset="2"/>
              <a:buChar char="l"/>
              <a:defRPr kumimoji="0" lang="zh-CN" altLang="en-US" sz="323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50379" indent="-288608" algn="l" defTabSz="92354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charset="2"/>
              <a:buChar char="¡"/>
              <a:defRPr kumimoji="0" lang="zh-CN" altLang="en-US" sz="272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54430" indent="-230886" algn="l" defTabSz="92354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l"/>
              <a:defRPr kumimoji="0" lang="zh-CN" altLang="en-US" sz="2323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16202" indent="-230886" algn="l" defTabSz="92354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2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077974" indent="-230886" algn="l" defTabSz="92354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charset="2"/>
              <a:buChar char=""/>
              <a:defRPr kumimoji="0" lang="zh-CN" altLang="en-US" sz="202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33" name="日期占位符 1032"/>
          <p:cNvSpPr>
            <a:spLocks noGrp="1"/>
          </p:cNvSpPr>
          <p:nvPr>
            <p:ph type="dt" sz="half" idx="1"/>
          </p:nvPr>
        </p:nvSpPr>
        <p:spPr>
          <a:xfrm>
            <a:off x="461772" y="6310884"/>
            <a:ext cx="2154936" cy="4617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 altLang="en-US"/>
            </a:defPPr>
            <a:lvl1pPr marL="0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1772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23544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85316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47088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sz="1010"/>
          </a:p>
        </p:txBody>
      </p:sp>
      <p:sp>
        <p:nvSpPr>
          <p:cNvPr id="1034" name="页脚占位符 1033"/>
          <p:cNvSpPr>
            <a:spLocks noGrp="1"/>
          </p:cNvSpPr>
          <p:nvPr>
            <p:ph type="ftr" sz="quarter" idx="2"/>
          </p:nvPr>
        </p:nvSpPr>
        <p:spPr>
          <a:xfrm>
            <a:off x="3155442" y="6310884"/>
            <a:ext cx="2924556" cy="4617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 altLang="en-US"/>
            </a:defPPr>
            <a:lvl1pPr marL="0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1772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23544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85316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47088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sz="1010"/>
          </a:p>
        </p:txBody>
      </p:sp>
      <p:sp>
        <p:nvSpPr>
          <p:cNvPr id="1035" name="灯片编号占位符 1034"/>
          <p:cNvSpPr>
            <a:spLocks noGrp="1"/>
          </p:cNvSpPr>
          <p:nvPr>
            <p:ph type="sldNum" sz="quarter" idx="3"/>
          </p:nvPr>
        </p:nvSpPr>
        <p:spPr>
          <a:xfrm>
            <a:off x="6618732" y="6310884"/>
            <a:ext cx="2154936" cy="4617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 altLang="en-US"/>
            </a:defPPr>
            <a:lvl1pPr marL="0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1772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23544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85316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47088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25E6D692-81C2-46E1-8F1B-1E7B97480EB5}" type="slidenum">
              <a:rPr sz="1010"/>
              <a:pPr lvl="0" algn="r"/>
              <a:t>‹#›</a:t>
            </a:fld>
            <a:endParaRPr sz="1010"/>
          </a:p>
        </p:txBody>
      </p:sp>
      <p:sp>
        <p:nvSpPr>
          <p:cNvPr id="1036" name="标题占位符 1035"/>
          <p:cNvSpPr>
            <a:spLocks noGrp="1"/>
          </p:cNvSpPr>
          <p:nvPr>
            <p:ph type="title" idx="4"/>
          </p:nvPr>
        </p:nvSpPr>
        <p:spPr>
          <a:xfrm>
            <a:off x="461772" y="277384"/>
            <a:ext cx="8311896" cy="115443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l" defTabSz="92354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38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hf sldNum="0" hdr="0" dt="0"/>
  <p:txStyles>
    <p:titleStyle>
      <a:lvl1pPr marL="0" indent="0" algn="l" defTabSz="92354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838" b="0" i="0" u="none">
          <a:solidFill>
            <a:schemeClr val="tx2"/>
          </a:solidFill>
          <a:latin typeface="Arial" pitchFamily="34" charset="0"/>
          <a:ea typeface="宋体" charset="-122"/>
        </a:defRPr>
      </a:lvl1pPr>
    </p:titleStyle>
    <p:bodyStyle>
      <a:lvl1pPr marL="346329" indent="-346329" algn="l" defTabSz="923544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" charset="2"/>
        <a:buChar char="l"/>
        <a:defRPr kumimoji="0" sz="3232" b="0" i="0" u="none">
          <a:solidFill>
            <a:schemeClr val="tx1"/>
          </a:solidFill>
          <a:latin typeface="Arial" pitchFamily="34" charset="0"/>
          <a:ea typeface="宋体" charset="-122"/>
        </a:defRPr>
      </a:lvl1pPr>
      <a:lvl2pPr marL="750379" indent="-288608" algn="l" defTabSz="923544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charset="2"/>
        <a:buChar char="¡"/>
        <a:defRPr kumimoji="0" sz="2727" b="0" i="0" u="none">
          <a:solidFill>
            <a:schemeClr val="tx1"/>
          </a:solidFill>
          <a:latin typeface="Arial" pitchFamily="34" charset="0"/>
          <a:ea typeface="宋体" charset="-122"/>
        </a:defRPr>
      </a:lvl2pPr>
      <a:lvl3pPr marL="1154430" indent="-230886" algn="l" defTabSz="923544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charset="2"/>
        <a:buChar char="l"/>
        <a:defRPr kumimoji="0" sz="2323" b="0" i="0" u="none">
          <a:solidFill>
            <a:schemeClr val="tx1"/>
          </a:solidFill>
          <a:latin typeface="Arial" pitchFamily="34" charset="0"/>
          <a:ea typeface="宋体" charset="-122"/>
        </a:defRPr>
      </a:lvl3pPr>
      <a:lvl4pPr marL="1616202" indent="-230886" algn="l" defTabSz="923544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Tx/>
        <a:buChar char="•"/>
        <a:defRPr kumimoji="0" sz="2020" b="0" i="0" u="none">
          <a:solidFill>
            <a:schemeClr val="tx1"/>
          </a:solidFill>
          <a:latin typeface="Arial" pitchFamily="34" charset="0"/>
          <a:ea typeface="宋体" charset="-122"/>
        </a:defRPr>
      </a:lvl4pPr>
      <a:lvl5pPr marL="2077974" indent="-230886" algn="l" defTabSz="923544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charset="2"/>
        <a:buChar char=""/>
        <a:defRPr kumimoji="0" sz="2020" b="0" i="0" u="none">
          <a:solidFill>
            <a:schemeClr val="tx1"/>
          </a:solidFill>
          <a:latin typeface="Arial" pitchFamily="34" charset="0"/>
          <a:ea typeface="宋体" charset="-122"/>
        </a:defRPr>
      </a:lvl5pPr>
    </p:bodyStyle>
    <p:otherStyle>
      <a:lvl1pPr marL="0" indent="0" algn="l" defTabSz="92354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18" b="0" i="0" u="none" baseline="0">
          <a:solidFill>
            <a:schemeClr val="tx1"/>
          </a:solidFill>
          <a:effectLst/>
        </a:defRPr>
      </a:lvl1pPr>
      <a:lvl2pPr marL="461772" indent="0" algn="l" defTabSz="92354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18" b="0" i="0" u="none" baseline="0">
          <a:solidFill>
            <a:schemeClr val="tx1"/>
          </a:solidFill>
          <a:effectLst/>
        </a:defRPr>
      </a:lvl2pPr>
      <a:lvl3pPr marL="923544" indent="0" algn="l" defTabSz="92354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18" b="0" i="0" u="none" baseline="0">
          <a:solidFill>
            <a:schemeClr val="tx1"/>
          </a:solidFill>
          <a:effectLst/>
        </a:defRPr>
      </a:lvl3pPr>
      <a:lvl4pPr marL="1385316" indent="0" algn="l" defTabSz="92354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18" b="0" i="0" u="none" baseline="0">
          <a:solidFill>
            <a:schemeClr val="tx1"/>
          </a:solidFill>
          <a:effectLst/>
        </a:defRPr>
      </a:lvl4pPr>
      <a:lvl5pPr marL="1847088" indent="0" algn="l" defTabSz="92354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18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4.emf" /><Relationship Id="rId5" Type="http://schemas.openxmlformats.org/officeDocument/2006/relationships/image" Target="../media/image2.jpeg" /><Relationship Id="rId6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100214143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4" name="标题 2063"/>
          <p:cNvSpPr>
            <a:spLocks noGrp="1"/>
          </p:cNvSpPr>
          <p:nvPr>
            <p:ph type="ctrTitle" idx="4294967295"/>
          </p:nvPr>
        </p:nvSpPr>
        <p:spPr>
          <a:xfrm>
            <a:off x="2071560" y="1208945"/>
            <a:ext cx="7850124" cy="232649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r" defTabSz="92354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44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br>
              <a:rPr sz="4448">
                <a:solidFill>
                  <a:srgbClr val="F600DC"/>
                </a:solidFill>
                <a:latin typeface="黑体" charset="-122"/>
                <a:ea typeface="黑体" charset="-122"/>
              </a:rPr>
            </a:br>
            <a:endParaRPr sz="4040">
              <a:solidFill>
                <a:srgbClr val="F60006"/>
              </a:solidFill>
              <a:latin typeface="黑体" charset="-122"/>
              <a:ea typeface="黑体" charset="-122"/>
            </a:endParaRPr>
          </a:p>
        </p:txBody>
      </p:sp>
      <p:pic>
        <p:nvPicPr>
          <p:cNvPr id="2065" name="图片 2064"/>
          <p:cNvPicPr/>
          <p:nvPr/>
        </p:nvPicPr>
        <p:blipFill>
          <a:blip r:embed="rId2"/>
          <a:stretch>
            <a:fillRect/>
          </a:stretch>
        </p:blipFill>
        <p:spPr>
          <a:xfrm>
            <a:off x="7744301" y="0"/>
            <a:ext cx="1491139" cy="128109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66" name="矩形 2065"/>
          <p:cNvSpPr/>
          <p:nvPr/>
        </p:nvSpPr>
        <p:spPr>
          <a:xfrm>
            <a:off x="1760506" y="1374093"/>
            <a:ext cx="182880" cy="52673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>
              <a:defRPr lang="zh-CN" altLang="en-US"/>
            </a:defPPr>
            <a:lvl1pPr marL="0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1772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23544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85316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47088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sz="2828"/>
          </a:p>
        </p:txBody>
      </p:sp>
      <p:sp>
        <p:nvSpPr>
          <p:cNvPr id="2067" name="矩形 2066"/>
          <p:cNvSpPr/>
          <p:nvPr/>
        </p:nvSpPr>
        <p:spPr>
          <a:xfrm>
            <a:off x="0" y="2953417"/>
            <a:ext cx="9235440" cy="143073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1772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23544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85316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47088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8788" b="1">
                <a:solidFill>
                  <a:srgbClr val="7A00D6"/>
                </a:solidFill>
              </a:rPr>
              <a:t>阴虚与五脏的关系</a:t>
            </a:r>
            <a:endParaRPr sz="8888" b="1">
              <a:solidFill>
                <a:srgbClr val="7A0000"/>
              </a:solidFill>
            </a:endParaRPr>
          </a:p>
        </p:txBody>
      </p:sp>
      <p:pic>
        <p:nvPicPr>
          <p:cNvPr id="2069" name="图片 206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871645" cy="295341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7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010"/>
          </a:p>
        </p:txBody>
      </p:sp>
      <p:sp>
        <p:nvSpPr>
          <p:cNvPr id="2071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sz="1010"/>
          </a:p>
        </p:txBody>
      </p:sp>
      <p:sp>
        <p:nvSpPr>
          <p:cNvPr id="2072" name="New shape"/>
          <p:cNvSpPr/>
          <p:nvPr/>
        </p:nvSpPr>
        <p:spPr>
          <a:xfrm>
            <a:off x="0" y="6672580"/>
            <a:ext cx="923544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第一页，共二十一页。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dur="199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767" decel="100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  <p:animScale>
                                      <p:cBhvr additive="base">
                                        <p:cTn id="8" dur="767" decel="100000" fill="hold"/>
                                        <p:tgtEl>
                                          <p:spTgt spid="206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 additive="base">
                                        <p:cTn id="9" dur="1228" accel="100000" fill="hold">
                                          <p:stCondLst>
                                            <p:cond delay="767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 additive="base">
                                        <p:cTn id="10" dur="767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 additive="base">
                                        <p:cTn id="11" dur="1228" accel="100000" fill="hold">
                                          <p:stCondLst>
                                            <p:cond delay="767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 additive="base">
                                        <p:cTn id="12" dur="767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 additive="base">
                                        <p:cTn id="13" dur="1228" accel="100000" fill="hold">
                                          <p:stCondLst>
                                            <p:cond delay="767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2" name="标题 2071"/>
          <p:cNvSpPr>
            <a:spLocks noGrp="1"/>
          </p:cNvSpPr>
          <p:nvPr>
            <p:ph type="title" idx="4294967295"/>
          </p:nvPr>
        </p:nvSpPr>
        <p:spPr>
          <a:xfrm>
            <a:off x="0" y="277384"/>
            <a:ext cx="8773668" cy="115443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l" defTabSz="92354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38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 sz="9496" b="1">
                <a:solidFill>
                  <a:srgbClr val="9934D5"/>
                </a:solidFill>
              </a:rPr>
              <a:t>    人 生 如 灯</a:t>
            </a:r>
            <a:endParaRPr sz="9696" b="1">
              <a:solidFill>
                <a:schemeClr val="folHlink"/>
              </a:solidFill>
            </a:endParaRPr>
          </a:p>
        </p:txBody>
      </p:sp>
      <p:sp>
        <p:nvSpPr>
          <p:cNvPr id="2073" name="文本占位符 2072"/>
          <p:cNvSpPr>
            <a:spLocks noGrp="1"/>
          </p:cNvSpPr>
          <p:nvPr>
            <p:ph type="body" idx="4294967295"/>
          </p:nvPr>
        </p:nvSpPr>
        <p:spPr>
          <a:xfrm>
            <a:off x="5926074" y="2009030"/>
            <a:ext cx="3309366" cy="465459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46329" indent="-346329" algn="l" defTabSz="92354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charset="2"/>
              <a:buChar char="l"/>
              <a:defRPr kumimoji="0" lang="zh-CN" altLang="en-US" sz="323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50379" indent="-288608" algn="l" defTabSz="92354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charset="2"/>
              <a:buChar char="¡"/>
              <a:defRPr kumimoji="0" lang="zh-CN" altLang="en-US" sz="272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54430" indent="-230886" algn="l" defTabSz="92354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l"/>
              <a:defRPr kumimoji="0" lang="zh-CN" altLang="en-US" sz="2323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16202" indent="-230886" algn="l" defTabSz="92354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2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077974" indent="-230886" algn="l" defTabSz="92354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charset="2"/>
              <a:buChar char=""/>
              <a:defRPr kumimoji="0" lang="zh-CN" altLang="en-US" sz="202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endParaRPr b="1"/>
          </a:p>
        </p:txBody>
      </p:sp>
      <p:sp>
        <p:nvSpPr>
          <p:cNvPr id="2074" name="矩形 2073"/>
          <p:cNvSpPr/>
          <p:nvPr/>
        </p:nvSpPr>
        <p:spPr>
          <a:xfrm>
            <a:off x="399241" y="1136793"/>
            <a:ext cx="2036286" cy="166207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1772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23544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85316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47088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7072" b="1">
                <a:solidFill>
                  <a:srgbClr val="0000D6"/>
                </a:solidFill>
              </a:rPr>
              <a:t>油</a:t>
            </a:r>
            <a:r>
              <a:rPr sz="10306" b="1">
                <a:solidFill>
                  <a:srgbClr val="0000D6"/>
                </a:solidFill>
              </a:rPr>
              <a:t>：</a:t>
            </a:r>
            <a:endParaRPr sz="10706" b="1"/>
          </a:p>
        </p:txBody>
      </p:sp>
      <p:sp>
        <p:nvSpPr>
          <p:cNvPr id="2075" name="矩形 2074"/>
          <p:cNvSpPr/>
          <p:nvPr/>
        </p:nvSpPr>
        <p:spPr>
          <a:xfrm>
            <a:off x="0" y="2735358"/>
            <a:ext cx="2871645" cy="170779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1772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23544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85316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47088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8788" b="1">
                <a:solidFill>
                  <a:srgbClr val="0000D6"/>
                </a:solidFill>
              </a:rPr>
              <a:t> </a:t>
            </a:r>
            <a:r>
              <a:rPr sz="6972" b="1">
                <a:solidFill>
                  <a:srgbClr val="0000D6"/>
                </a:solidFill>
              </a:rPr>
              <a:t>光</a:t>
            </a:r>
            <a:r>
              <a:rPr sz="10606" b="1">
                <a:solidFill>
                  <a:srgbClr val="0000D6"/>
                </a:solidFill>
              </a:rPr>
              <a:t>：</a:t>
            </a:r>
            <a:endParaRPr sz="10706" b="1"/>
          </a:p>
        </p:txBody>
      </p:sp>
      <p:sp>
        <p:nvSpPr>
          <p:cNvPr id="2076" name="矩形 2075"/>
          <p:cNvSpPr/>
          <p:nvPr/>
        </p:nvSpPr>
        <p:spPr>
          <a:xfrm>
            <a:off x="3817637" y="1572911"/>
            <a:ext cx="2328101" cy="113873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1772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23544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85316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47088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6872" b="1">
                <a:solidFill>
                  <a:srgbClr val="7A00D6"/>
                </a:solidFill>
              </a:rPr>
              <a:t>阴</a:t>
            </a:r>
            <a:endParaRPr sz="7272" b="1">
              <a:solidFill>
                <a:srgbClr val="7A0000"/>
              </a:solidFill>
            </a:endParaRPr>
          </a:p>
        </p:txBody>
      </p:sp>
      <p:sp>
        <p:nvSpPr>
          <p:cNvPr id="2077" name="矩形 2076"/>
          <p:cNvSpPr/>
          <p:nvPr/>
        </p:nvSpPr>
        <p:spPr>
          <a:xfrm>
            <a:off x="3817636" y="3173080"/>
            <a:ext cx="1673923" cy="118445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1772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23544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85316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47088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7172" b="1">
                <a:solidFill>
                  <a:srgbClr val="7A00D6"/>
                </a:solidFill>
              </a:rPr>
              <a:t>阳</a:t>
            </a:r>
            <a:endParaRPr sz="7272" b="1">
              <a:solidFill>
                <a:srgbClr val="7A0000"/>
              </a:solidFill>
            </a:endParaRPr>
          </a:p>
        </p:txBody>
      </p:sp>
      <p:pic>
        <p:nvPicPr>
          <p:cNvPr id="2078" name="图片 2077"/>
          <p:cNvPicPr/>
          <p:nvPr/>
        </p:nvPicPr>
        <p:blipFill>
          <a:blip r:embed="rId2"/>
          <a:stretch>
            <a:fillRect/>
          </a:stretch>
        </p:blipFill>
        <p:spPr>
          <a:xfrm>
            <a:off x="7744301" y="0"/>
            <a:ext cx="1491139" cy="128109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079" name="图片 2078"/>
          <p:cNvPicPr/>
          <p:nvPr/>
        </p:nvPicPr>
        <p:blipFill>
          <a:blip r:embed="rId3"/>
          <a:stretch>
            <a:fillRect/>
          </a:stretch>
        </p:blipFill>
        <p:spPr>
          <a:xfrm>
            <a:off x="5926074" y="2009030"/>
            <a:ext cx="3309366" cy="491755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80" name="矩形 2079"/>
          <p:cNvSpPr/>
          <p:nvPr/>
        </p:nvSpPr>
        <p:spPr>
          <a:xfrm>
            <a:off x="-254936" y="4699493"/>
            <a:ext cx="2982277" cy="141549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1772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23544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85316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47088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4344">
                <a:solidFill>
                  <a:srgbClr val="0000D6"/>
                </a:solidFill>
              </a:rPr>
              <a:t>  </a:t>
            </a:r>
            <a:r>
              <a:rPr sz="3840" b="1">
                <a:solidFill>
                  <a:srgbClr val="0000D6"/>
                </a:solidFill>
              </a:rPr>
              <a:t> </a:t>
            </a:r>
            <a:r>
              <a:rPr sz="6972" b="1">
                <a:solidFill>
                  <a:srgbClr val="0000D6"/>
                </a:solidFill>
              </a:rPr>
              <a:t>灯芯</a:t>
            </a:r>
            <a:r>
              <a:rPr sz="8688" b="1">
                <a:solidFill>
                  <a:srgbClr val="0000D6"/>
                </a:solidFill>
              </a:rPr>
              <a:t>：</a:t>
            </a:r>
            <a:endParaRPr sz="8888" b="1"/>
          </a:p>
        </p:txBody>
      </p:sp>
      <p:sp>
        <p:nvSpPr>
          <p:cNvPr id="2081" name="矩形 2080"/>
          <p:cNvSpPr/>
          <p:nvPr/>
        </p:nvSpPr>
        <p:spPr>
          <a:xfrm>
            <a:off x="2581434" y="4991307"/>
            <a:ext cx="3998817" cy="106161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1772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23544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85316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47088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6366" b="1">
                <a:solidFill>
                  <a:srgbClr val="7A00D6"/>
                </a:solidFill>
              </a:rPr>
              <a:t>经络 骨骼</a:t>
            </a:r>
            <a:endParaRPr sz="6666" b="1">
              <a:solidFill>
                <a:srgbClr val="7A0000"/>
              </a:solidFill>
            </a:endParaRPr>
          </a:p>
        </p:txBody>
      </p:sp>
      <p:sp>
        <p:nvSpPr>
          <p:cNvPr id="208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010"/>
          </a:p>
        </p:txBody>
      </p:sp>
      <p:sp>
        <p:nvSpPr>
          <p:cNvPr id="208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sz="1010"/>
          </a:p>
        </p:txBody>
      </p:sp>
      <p:sp>
        <p:nvSpPr>
          <p:cNvPr id="2084" name="New shape"/>
          <p:cNvSpPr/>
          <p:nvPr/>
        </p:nvSpPr>
        <p:spPr>
          <a:xfrm>
            <a:off x="0" y="6672580"/>
            <a:ext cx="923544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第二页，共二十一页。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4" name="标题 2083"/>
          <p:cNvSpPr>
            <a:spLocks noGrp="1"/>
          </p:cNvSpPr>
          <p:nvPr>
            <p:ph type="ctrTitle" idx="4294967295"/>
          </p:nvPr>
        </p:nvSpPr>
        <p:spPr>
          <a:xfrm>
            <a:off x="2071560" y="1208945"/>
            <a:ext cx="7850124" cy="232649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r" defTabSz="92354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44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br>
              <a:rPr sz="4648">
                <a:solidFill>
                  <a:srgbClr val="F600DC"/>
                </a:solidFill>
                <a:latin typeface="黑体" charset="-122"/>
                <a:ea typeface="黑体" charset="-122"/>
              </a:rPr>
            </a:br>
            <a:endParaRPr sz="4040">
              <a:solidFill>
                <a:srgbClr val="F60006"/>
              </a:solidFill>
              <a:latin typeface="黑体" charset="-122"/>
              <a:ea typeface="黑体" charset="-122"/>
            </a:endParaRPr>
          </a:p>
        </p:txBody>
      </p:sp>
      <p:pic>
        <p:nvPicPr>
          <p:cNvPr id="2085" name="图片 2084"/>
          <p:cNvPicPr/>
          <p:nvPr/>
        </p:nvPicPr>
        <p:blipFill>
          <a:blip r:embed="rId2"/>
          <a:stretch>
            <a:fillRect/>
          </a:stretch>
        </p:blipFill>
        <p:spPr>
          <a:xfrm>
            <a:off x="7672150" y="0"/>
            <a:ext cx="1563290" cy="135485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86" name="矩形 2085"/>
          <p:cNvSpPr/>
          <p:nvPr/>
        </p:nvSpPr>
        <p:spPr>
          <a:xfrm>
            <a:off x="0" y="1935274"/>
            <a:ext cx="9245060" cy="440253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1772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23544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85316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47088" indent="0" algn="l" defTabSz="92354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3536" b="1">
                <a:solidFill>
                  <a:srgbClr val="9934D5"/>
                </a:solidFill>
              </a:rPr>
              <a:t>人的一生就像一盏灯，刚开始的时候生命是微弱的，就像灯刚亮的那一瞬间。当人慢慢的长大，越来越充满了活力及生命力，如同灯光逐渐到达了最亮光度，燃放出炽热的光亮。紧接着，人慢慢的一步一步走向下坡，生命体征开始衰退，衰老，直至走向死亡，像灯光一样，如果不往里续油，和梳理灯芯里的杂质，灯光就会慢慢的暗淡，直至油尽灯灭。</a:t>
            </a:r>
            <a:endParaRPr sz="3636" b="1">
              <a:solidFill>
                <a:schemeClr val="folHlink"/>
              </a:solidFill>
            </a:endParaRPr>
          </a:p>
        </p:txBody>
      </p:sp>
      <p:graphicFrame>
        <p:nvGraphicFramePr>
          <p:cNvPr id="2087" name="对象 2086"/>
          <p:cNvGraphicFramePr>
            <a:graphicFrameLocks noChangeAspect="1"/>
          </p:cNvGraphicFramePr>
          <p:nvPr/>
        </p:nvGraphicFramePr>
        <p:xfrm>
          <a:off x="1539240" y="1409367"/>
          <a:ext cx="6156960" cy="410784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图表" r:id="rId3" imgW="6096000" imgH="4067175" progId="MSGraph.Chart.8">
                  <p:embed/>
                </p:oleObj>
              </mc:Choice>
              <mc:Fallback>
                <p:oleObj name="图表" r:id="rId3" imgW="6096000" imgH="406717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39240" y="1409367"/>
                        <a:ext cx="6156960" cy="4107847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088" name="图片 2087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2145316" cy="193527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8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010"/>
          </a:p>
        </p:txBody>
      </p:sp>
      <p:sp>
        <p:nvSpPr>
          <p:cNvPr id="209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sz="1010"/>
          </a:p>
        </p:txBody>
      </p:sp>
      <p:sp>
        <p:nvSpPr>
          <p:cNvPr id="2091" name="New shape"/>
          <p:cNvSpPr/>
          <p:nvPr/>
        </p:nvSpPr>
        <p:spPr>
          <a:xfrm>
            <a:off x="0" y="6672580"/>
            <a:ext cx="923544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第三页，共二十一页。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1000"/>
                                        <p:tgtEl>
                                          <p:spTgt spid="2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897" decel="100000" fill="hold"/>
                                        <p:tgtEl>
                                          <p:spTgt spid="2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97" accel="100000" fill="hold">
                                          <p:stCondLst>
                                            <p:cond delay="897"/>
                                          </p:stCondLst>
                                        </p:cTn>
                                        <p:tgtEl>
                                          <p:spTgt spid="2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8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966075" cy="5656263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https://d.book118.com/835100214143011123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 override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6767FF"/>
      </a:hlink>
      <a:folHlink>
        <a:srgbClr val="9933FF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 override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00"/>
        </a:hlink>
        <a:folHlink>
          <a:srgbClr val="FFCC00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">
        <a:dk1>
          <a:srgbClr val="004A48"/>
        </a:dk1>
        <a:lt1>
          <a:srgbClr val="FFFFFF"/>
        </a:lt1>
        <a:dk2>
          <a:srgbClr val="42445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66FF"/>
        </a:hlink>
        <a:folHlink>
          <a:srgbClr val="B2B2B2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6699"/>
        </a:hlink>
        <a:folHlink>
          <a:srgbClr val="9999FF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7">
        <a:dk1>
          <a:srgbClr val="000066"/>
        </a:dk1>
        <a:lt1>
          <a:srgbClr val="FFFFFF"/>
        </a:lt1>
        <a:dk2>
          <a:srgbClr val="424458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CCCC00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37D95"/>
        </a:hlink>
        <a:folHlink>
          <a:srgbClr val="FFCC00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FF9900"/>
        </a:folHlink>
      </a:clrScheme>
      <a:clrMap bg1="dk2" tx1="lt2" bg2="dk1" tx2="lt1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宋体</vt:lpstr>
      <vt:lpstr>Times New Roman</vt:lpstr>
      <vt:lpstr>Wingdings</vt:lpstr>
      <vt:lpstr>黑体</vt:lpstr>
      <vt:lpstr>Office Theme</vt:lpstr>
      <vt:lpstr/>
      <vt:lpstr>    人 生 如 灯</vt:lpstr>
      <vt:lpstr/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2024-09-27T07:24:18.409</cp:lastPrinted>
  <dcterms:created xsi:type="dcterms:W3CDTF">2024-09-26T23:24:18Z</dcterms:created>
  <dcterms:modified xsi:type="dcterms:W3CDTF">2024-09-26T23:24:19Z</dcterms:modified>
</cp:coreProperties>
</file>