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11E0F-DA06-4A9B-BD5B-DE1AD8D8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7D7EB-7621-435D-BD86-382BB6E5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1BCC5-7422-47B4-B15B-B843DF02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980F6-24A2-4419-A70B-305B01AA4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DFC9D6-9433-4EC4-9D89-0B34FDA0D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A98F2-90A9-47BD-9B91-BC64924A7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CF7F9-8B7E-417C-A6CF-B5187B0C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DAF98-55A5-4907-A995-10E648F0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3BD60-0F0B-45B2-B82A-4864D4BC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74F1C-C866-44AF-B26E-3F1FED6B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7FC94-0388-4849-B5AC-747A6BEE7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201222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医学伦理原则与规范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医学伦理决策与案例分析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医学伦理教育与职业素养提升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患者权益保护与沟通技巧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医学伦理学研究前沿与未来趋势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医学伦理学是研究医学领域中道德、伦理问题的学科，关注医疗实践中的伦理决策、道德规范和患者权益等。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医学伦理学起源于古希腊时期，随着医学科学的发展和社会进步，逐渐形成了独立的学科体系，并在现代医疗实践中发挥着越来越重要的作用。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与医学的关系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医学伦理学是医学的重要组成部分，为医学实践提供道德和伦理指导，确保医疗行为的合理性和正当性。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与法学的关系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医学伦理学与法学密切相关，医学实践中的伦理问题往往需要法律的支持和保障，同时医学伦理学也可以为法学提供理论支持和参考。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与心理学的关系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医学伦理学与心理学有交叉，心理学可以为医学伦理学提供关于患者心理、医生心理等方面的理论支持，帮助医生更好地理解和处理医疗实践中的伦理问题。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医学伦理学与其他学科关系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医学伦理学强调尊重患者的自主权、知情权和隐私权等，确保患者在医疗过程中的权益得到充分保障。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医学伦理学关注医疗资源的公平分配和医疗服务的公正性，推动医疗体系的完善和进步。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促进医疗公正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医学伦理学要求医生具备高尚的医德和职业素养，以患者为中心，提供高质量的医疗服务。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医学伦理学鼓励医生积极参与医学研究和创新，推动医学科学的不断发展和进步。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推动医学科学发展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4400" r="1440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医学伦理学在医疗实践中的意义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医学伦理原则与规范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医生应尊重患者的自主决策权，提供充分的信息和支持，使患者能够做出符合自身价值观和意愿的医疗决策。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尊重患者自主权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医生应严格保护患者的隐私和个人信息，确保患者在医疗过程中的隐私权益得到充分尊重和保护。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医生应尊重患者的人格尊严，避免任何形式的侮辱、歧视或虐待行为，维护患者的尊严和权益。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尊重患者人格尊严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避免医疗伤害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医生应采取必要的预防措施，避免医疗行为对患者造成不必要的伤害或痛苦。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最小化医疗风险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医生应评估医疗行为的风险和益处，选择风险最小的治疗方案，确保患者的安全。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及时救治与救助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医生应积极救治患者，及时提供必要的医疗救助和支持，减轻患者的痛苦和困境。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33" r="142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医生应以患者的健康为首要目标，提供科学、有效的医疗服务，促进患者的身体和心理健康。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医生应不断提高自身的医疗水平和技能，确保提供的医疗服务符合专业标准和规范，为患者带来最大的益处。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医生应关注患者的需求和期望，提供个性化的医疗服务方案，满足患者的合理需求。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有益原则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医生应遵循公平、公正的原则分配医疗资源，确保每个患者都能获得必要的医疗服务。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76" r="176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公平分配医疗资源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医生应对所有患者一视同仁，不受种族、性别、年龄、社会地位等因素的影响，提供平等的医疗服务。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无偏见与歧视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医生应特别关注社会弱势群体和特殊患者的医疗需求，积极为他们提供必要的医疗支持和帮助。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关注弱势群体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医学伦理决策与案例分析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识别伦理问题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医生在面对患者时，需要识别出潜在的伦理问题，如隐私保护、知情同意、资源分配等。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医生应充分了解患者的病情、家庭背景、社会支持等信息，以便做出更全面的伦理决策。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评估可选方案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医生应评估各种治疗方案的优缺点，包括风险、效果、成本等，同时考虑患者的价值观和意愿。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做出决策并付诸行动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在充分评估各种方案后，医生应做出符合伦理原则的决策，并付诸行动，确保患者的权益得到保障。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伦理决策过程及影响因素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https://d.book118.com/835120122230011122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2024-09-26T04:36:10.661</cp:lastPrinted>
  <dcterms:created xsi:type="dcterms:W3CDTF">2024-09-25T20:36:10Z</dcterms:created>
  <dcterms:modified xsi:type="dcterms:W3CDTF">2024-09-25T20:36:12Z</dcterms:modified>
</cp:coreProperties>
</file>