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D20499D-1EBC-4986-81B0-30448C8F22F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2EBAB2-8179-4A33-BAFA-F61AD7C33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E935A-9ADE-4391-89BD-BCC0C7A4B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6DD4D4-3FF5-45A6-AF22-A2BFB3B38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0DCA34-D244-43DF-BCE6-9528486AB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FF0489-C659-432A-9F79-CA58E00158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5E2C5C-1FC6-4656-903B-17862119E2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A98034-6D15-461C-B361-7C1D696A51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C5D0EB-89D4-4BA3-9E45-9BE92F6370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6D7EA4-81A4-4291-A83C-F53226493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36C801-749E-46B7-8CEA-84C213371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E6E68-2F76-445B-9A5D-FFF225987E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50A57AF-E516-45AA-8FED-9699A0118D9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1AC8297-1072-4C45-9199-793FC109B5D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121010223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Arial"/>
                <a:ea typeface="微软雅黑"/>
              </a:rPr>
              <a:t>3D Printing in Art</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打印技术在艺术创作领域的创新应用</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打印技术对当代艺术潮流的影响</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打印技术在雕塑创作中的实践案例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打印技术在绘画创作中的创新实践</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打印技术在当代艺术市场的商业应用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打印技术在艺术创作领域的创新应用</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Introduction to 3D Printing Technology</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 printing, also known as additive manufacturing, is a revolutionary technology that enables the creation of three-dimensional objects layer by layer. It has broad applications across various industries, including art and design. This report aims to explore the innovative use of 3D printing in the field of artistic creation.</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Impact of 3D Printing on Traditional Art Creation</a:t>
            </a:r>
            <a:endParaRPr lang="en-US" sz="3600" b="0" strike="noStrike" spc="-1">
              <a:solidFill>
                <a:schemeClr val="dk1"/>
              </a:solidFill>
              <a:latin typeface="Arial"/>
            </a:endParaRPr>
          </a:p>
        </p:txBody>
      </p:sp>
      <p:sp>
        <p:nvSpPr>
          <p:cNvPr id="8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Examining how 3D printing has revolutionized traditional sculpting techniques</a:t>
            </a:r>
            <a:endParaRPr lang="en-US" sz="1400" b="0" strike="noStrike" spc="-1">
              <a:solidFill>
                <a:srgbClr val="000000"/>
              </a:solidFill>
              <a:latin typeface="Arial"/>
            </a:endParaRPr>
          </a:p>
        </p:txBody>
      </p:sp>
      <p:sp>
        <p:nvSpPr>
          <p:cNvPr id="8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Sculpture Transformation</a:t>
            </a:r>
            <a:endParaRPr lang="en-US" sz="1800" b="0" strike="noStrike" spc="-1">
              <a:solidFill>
                <a:srgbClr val="000000"/>
              </a:solidFill>
              <a:latin typeface="Arial"/>
            </a:endParaRPr>
          </a:p>
        </p:txBody>
      </p:sp>
      <p:sp>
        <p:nvSpPr>
          <p:cNvPr id="8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Discussing the influence of 3D printing on contemporary painting styles</a:t>
            </a:r>
            <a:endParaRPr lang="en-US" sz="1400" b="0" strike="noStrike" spc="-1">
              <a:solidFill>
                <a:srgbClr val="000000"/>
              </a:solidFill>
              <a:latin typeface="Arial"/>
            </a:endParaRPr>
          </a:p>
        </p:txBody>
      </p:sp>
      <p:sp>
        <p:nvSpPr>
          <p:cNvPr id="8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Painting Evolution</a:t>
            </a:r>
            <a:endParaRPr lang="en-US" sz="1800" b="0" strike="noStrike" spc="-1">
              <a:solidFill>
                <a:srgbClr val="000000"/>
              </a:solidFill>
              <a:latin typeface="Arial"/>
            </a:endParaRPr>
          </a:p>
        </p:txBody>
      </p:sp>
      <p:sp>
        <p:nvSpPr>
          <p:cNvPr id="8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Exploring the fusion of 3D printing technology with traditional art forms</a:t>
            </a:r>
            <a:endParaRPr lang="en-US" sz="1400" b="0" strike="noStrike" spc="-1">
              <a:solidFill>
                <a:srgbClr val="000000"/>
              </a:solidFill>
              <a:latin typeface="Arial"/>
            </a:endParaRPr>
          </a:p>
        </p:txBody>
      </p:sp>
      <p:sp>
        <p:nvSpPr>
          <p:cNvPr id="8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Mixed Media Integration</a:t>
            </a:r>
            <a:endParaRPr lang="en-US" sz="1800" b="0" strike="noStrike" spc="-1">
              <a:solidFill>
                <a:srgbClr val="000000"/>
              </a:solidFill>
              <a:latin typeface="Arial"/>
            </a:endParaRPr>
          </a:p>
        </p:txBody>
      </p:sp>
      <p:sp>
        <p:nvSpPr>
          <p:cNvPr id="9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Showcasing collaborative projects between artists and technologists</a:t>
            </a:r>
            <a:endParaRPr lang="en-US" sz="1400" b="0" strike="noStrike" spc="-1">
              <a:solidFill>
                <a:srgbClr val="000000"/>
              </a:solidFill>
              <a:latin typeface="Arial"/>
            </a:endParaRPr>
          </a:p>
        </p:txBody>
      </p:sp>
      <p:sp>
        <p:nvSpPr>
          <p:cNvPr id="9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Artistic Collaboration</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Application of 3D Printing in Sculpture Art</a:t>
            </a:r>
            <a:endParaRPr lang="en-US" sz="3600" b="0" strike="noStrike" spc="-1">
              <a:solidFill>
                <a:schemeClr val="dk1"/>
              </a:solidFill>
              <a:latin typeface="Arial"/>
            </a:endParaRPr>
          </a:p>
        </p:txBody>
      </p:sp>
      <p:sp>
        <p:nvSpPr>
          <p:cNvPr id="9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Showcasing successful instances of 3D printed sculptures</a:t>
            </a:r>
            <a:endParaRPr lang="en-US" sz="1400" b="0" strike="noStrike" spc="-1">
              <a:solidFill>
                <a:srgbClr val="000000"/>
              </a:solidFill>
              <a:latin typeface="Arial"/>
            </a:endParaRPr>
          </a:p>
        </p:txBody>
      </p:sp>
      <p:sp>
        <p:nvSpPr>
          <p:cNvPr id="9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Case Studies</a:t>
            </a:r>
            <a:endParaRPr lang="en-US" sz="1800" b="0" strike="noStrike" spc="-1">
              <a:solidFill>
                <a:srgbClr val="000000"/>
              </a:solidFill>
              <a:latin typeface="Arial"/>
            </a:endParaRPr>
          </a:p>
        </p:txBody>
      </p:sp>
      <p:sp>
        <p:nvSpPr>
          <p:cNvPr id="9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Discussing the use of innovative materials in sculptural creations</a:t>
            </a:r>
            <a:endParaRPr lang="en-US" sz="1400" b="0" strike="noStrike" spc="-1">
              <a:solidFill>
                <a:srgbClr val="000000"/>
              </a:solidFill>
              <a:latin typeface="Arial"/>
            </a:endParaRPr>
          </a:p>
        </p:txBody>
      </p:sp>
      <p:sp>
        <p:nvSpPr>
          <p:cNvPr id="9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Material Exploration</a:t>
            </a:r>
            <a:endParaRPr lang="en-US" sz="1800" b="0" strike="noStrike" spc="-1">
              <a:solidFill>
                <a:srgbClr val="000000"/>
              </a:solidFill>
              <a:latin typeface="Arial"/>
            </a:endParaRPr>
          </a:p>
        </p:txBody>
      </p:sp>
      <p:sp>
        <p:nvSpPr>
          <p:cNvPr id="9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Exploring the scalability of 3D printed sculptures</a:t>
            </a:r>
            <a:endParaRPr lang="en-US" sz="1400" b="0" strike="noStrike" spc="-1">
              <a:solidFill>
                <a:srgbClr val="000000"/>
              </a:solidFill>
              <a:latin typeface="Arial"/>
            </a:endParaRPr>
          </a:p>
        </p:txBody>
      </p:sp>
      <p:sp>
        <p:nvSpPr>
          <p:cNvPr id="9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Scale Possibilities</a:t>
            </a:r>
            <a:endParaRPr lang="en-US" sz="1800" b="0" strike="noStrike" spc="-1">
              <a:solidFill>
                <a:srgbClr val="000000"/>
              </a:solidFill>
              <a:latin typeface="Arial"/>
            </a:endParaRPr>
          </a:p>
        </p:txBody>
      </p:sp>
      <p:sp>
        <p:nvSpPr>
          <p:cNvPr id="9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Analyzing the intricate details achievable through 3D printing</a:t>
            </a:r>
            <a:endParaRPr lang="en-US" sz="1400" b="0" strike="noStrike" spc="-1">
              <a:solidFill>
                <a:srgbClr val="000000"/>
              </a:solidFill>
              <a:latin typeface="Arial"/>
            </a:endParaRPr>
          </a:p>
        </p:txBody>
      </p:sp>
      <p:sp>
        <p:nvSpPr>
          <p:cNvPr id="10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Detail Precision</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Innovative Applications of 3D Printing in Painting Art</a:t>
            </a:r>
            <a:endParaRPr lang="en-US" sz="3600" b="0" strike="noStrike" spc="-1">
              <a:solidFill>
                <a:schemeClr val="dk1"/>
              </a:solidFill>
              <a:latin typeface="Arial"/>
            </a:endParaRPr>
          </a:p>
        </p:txBody>
      </p:sp>
      <p:sp>
        <p:nvSpPr>
          <p:cNvPr id="10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Exploring the possibilities of using 3D printed canvases</a:t>
            </a:r>
            <a:endParaRPr lang="en-US" sz="1400" b="0" strike="noStrike" spc="-1">
              <a:solidFill>
                <a:srgbClr val="000000"/>
              </a:solidFill>
              <a:latin typeface="Arial"/>
            </a:endParaRPr>
          </a:p>
        </p:txBody>
      </p:sp>
      <p:sp>
        <p:nvSpPr>
          <p:cNvPr id="10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Digital Canvas</a:t>
            </a:r>
            <a:endParaRPr lang="en-US" sz="2000" b="0" strike="noStrike" spc="-1">
              <a:solidFill>
                <a:srgbClr val="000000"/>
              </a:solidFill>
              <a:latin typeface="Arial"/>
            </a:endParaRPr>
          </a:p>
        </p:txBody>
      </p:sp>
      <p:sp>
        <p:nvSpPr>
          <p:cNvPr id="1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Expanding the color range with digital printing techniques</a:t>
            </a:r>
            <a:endParaRPr lang="en-US" sz="1400" b="0" strike="noStrike" spc="-1">
              <a:solidFill>
                <a:srgbClr val="000000"/>
              </a:solidFill>
              <a:latin typeface="Arial"/>
            </a:endParaRPr>
          </a:p>
        </p:txBody>
      </p:sp>
      <p:sp>
        <p:nvSpPr>
          <p:cNvPr id="1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Color Palette Expansion</a:t>
            </a:r>
            <a:endParaRPr lang="en-US" sz="2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Creating unique textures through 3D printed elements</a:t>
            </a:r>
            <a:endParaRPr lang="en-US" sz="1400" b="0" strike="noStrike" spc="-1">
              <a:solidFill>
                <a:srgbClr val="000000"/>
              </a:solidFill>
              <a:latin typeface="Arial"/>
            </a:endParaRPr>
          </a:p>
        </p:txBody>
      </p:sp>
      <p:sp>
        <p:nvSpPr>
          <p:cNvPr id="1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Texture Experimentation</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 Printed Art</a:t>
            </a:r>
            <a:endParaRPr lang="en-US" sz="1800" b="0" strike="noStrike" spc="-1">
              <a:solidFill>
                <a:srgbClr val="000000"/>
              </a:solidFill>
              <a:latin typeface="Arial"/>
            </a:endParaRPr>
          </a:p>
        </p:txBody>
      </p:sp>
      <p:sp>
        <p:nvSpPr>
          <p:cNvPr id="11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Digital Design</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Mass Reproducibility</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Automated Finishing</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Efficient Production</a:t>
            </a:r>
            <a:endParaRPr lang="en-US" sz="1200" b="0" strike="noStrike" spc="-1">
              <a:solidFill>
                <a:srgbClr val="000000"/>
              </a:solidFill>
              <a:latin typeface="Arial"/>
            </a:endParaRPr>
          </a:p>
        </p:txBody>
      </p:sp>
      <p:sp>
        <p:nvSpPr>
          <p:cNvPr id="1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Artistic Collaboration</a:t>
            </a:r>
            <a:endParaRPr lang="en-US" sz="1800" b="0" strike="noStrike" spc="-1">
              <a:solidFill>
                <a:srgbClr val="000000"/>
              </a:solidFill>
              <a:latin typeface="Arial"/>
            </a:endParaRPr>
          </a:p>
        </p:txBody>
      </p:sp>
      <p:sp>
        <p:nvSpPr>
          <p:cNvPr id="11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Interdisciplinary Teams</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Technological Integration</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Innovative Projects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Cross-industry Partnerships</a:t>
            </a:r>
            <a:endParaRPr lang="en-US" sz="1200" b="0" strike="noStrike" spc="-1">
              <a:solidFill>
                <a:srgbClr val="000000"/>
              </a:solidFill>
              <a:latin typeface="Arial"/>
            </a:endParaRPr>
          </a:p>
        </p:txBody>
      </p:sp>
      <p:sp>
        <p:nvSpPr>
          <p:cNvPr id="1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Creative Freedom</a:t>
            </a:r>
            <a:endParaRPr lang="en-US" sz="1800" b="0" strike="noStrike" spc="-1">
              <a:solidFill>
                <a:srgbClr val="000000"/>
              </a:solidFill>
              <a:latin typeface="Arial"/>
            </a:endParaRPr>
          </a:p>
        </p:txBody>
      </p:sp>
      <p:sp>
        <p:nvSpPr>
          <p:cNvPr id="11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Limitless Possibilities</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Experimental Approaches</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Boundary-pushing Designs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Unconventional Mediums</a:t>
            </a:r>
            <a:endParaRPr lang="en-US" sz="12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Comparative Analysis of 3D Printing in Artistic Creation</a:t>
            </a:r>
            <a:endParaRPr lang="en-US" sz="3600" b="0" strike="noStrike" spc="-1">
              <a:solidFill>
                <a:schemeClr val="dk1"/>
              </a:solidFill>
              <a:latin typeface="Arial"/>
            </a:endParaRPr>
          </a:p>
        </p:txBody>
      </p:sp>
      <p:sp>
        <p:nvSpPr>
          <p:cNvPr id="1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Traditional Art</a:t>
            </a:r>
            <a:endParaRPr lang="en-US" sz="1800" b="0" strike="noStrike" spc="-1">
              <a:solidFill>
                <a:srgbClr val="000000"/>
              </a:solidFill>
              <a:latin typeface="Arial"/>
            </a:endParaRPr>
          </a:p>
        </p:txBody>
      </p:sp>
      <p:sp>
        <p:nvSpPr>
          <p:cNvPr id="12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Handcrafted</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Limited Reproducibility</a:t>
            </a:r>
            <a:endParaRPr lang="en-US" sz="1200" b="0" strike="noStrike" spc="-1">
              <a:solidFill>
                <a:srgbClr val="000000"/>
              </a:solidFill>
              <a:latin typeface="Arial"/>
            </a:endParaRPr>
          </a:p>
          <a:p>
            <a:r>
              <a:rPr lang="en-US" sz="1200" b="0" strike="noStrike" spc="-1">
                <a:solidFill>
                  <a:schemeClr val="dk1">
                    <a:lumMod val="85000"/>
                    <a:lumOff val="15000"/>
                  </a:schemeClr>
                </a:solidFill>
                <a:latin typeface="微软雅黑"/>
                <a:ea typeface="微软雅黑"/>
              </a:rPr>
              <a:t>Manual Finishing</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Time-consuming Process</a:t>
            </a:r>
            <a:endParaRPr lang="en-US" sz="1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Future Prospects of 3D Printing in Art</a:t>
            </a:r>
            <a:endParaRPr lang="en-US" sz="3600" b="0" strike="noStrike" spc="-1">
              <a:solidFill>
                <a:schemeClr val="dk1"/>
              </a:solidFill>
              <a:latin typeface="Arial"/>
            </a:endParaRPr>
          </a:p>
        </p:txBody>
      </p:sp>
      <p:sp>
        <p:nvSpPr>
          <p:cNvPr id="125"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As 3D printing technology continues to advance, the possibilities for artistic expression are limitless. Artists are leveraging innovative approaches to create groundbreaking pieces that challenge traditional norms. The intersection of art and technology opens doors to new realms of creativity and interdisciplinary collaboration, shaping the future of artistic innovation.</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打印技术对当代艺术潮流的影响</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当代艺术中的</a:t>
            </a: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打印创作趋势</a:t>
            </a:r>
            <a:endParaRPr lang="en-US" sz="22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当代艺术家越来越倾向于利用</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打印技术来表达他们个人的观点和创意。这一潮流不仅带来了作品制作的便利性，同时也为艺术家们带来更广阔的创作空间。通过分析这些作品，我们可以更好地了解</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打印技术对当代艺术潮流的影响。</a:t>
            </a:r>
            <a:endParaRPr lang="en-US" sz="14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打印技术在装置艺术中的应用</a:t>
            </a:r>
            <a:endParaRPr lang="en-US" sz="3600" b="0" strike="noStrike" spc="-1">
              <a:solidFill>
                <a:schemeClr val="dk1"/>
              </a:solidFill>
              <a:latin typeface="Arial"/>
            </a:endParaRPr>
          </a:p>
        </p:txBody>
      </p:sp>
      <p:sp>
        <p:nvSpPr>
          <p:cNvPr id="13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探索当代装置艺术中的</a:t>
            </a: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打印应用</a:t>
            </a:r>
            <a:endParaRPr lang="en-US" sz="1400" b="0" strike="noStrike" spc="-1">
              <a:solidFill>
                <a:srgbClr val="000000"/>
              </a:solidFill>
              <a:latin typeface="Arial"/>
            </a:endParaRPr>
          </a:p>
        </p:txBody>
      </p:sp>
      <p:sp>
        <p:nvSpPr>
          <p:cNvPr id="13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案例展示</a:t>
            </a:r>
            <a:endParaRPr lang="en-US" sz="1800" b="0" strike="noStrike" spc="-1">
              <a:solidFill>
                <a:srgbClr val="000000"/>
              </a:solidFill>
              <a:latin typeface="Arial"/>
            </a:endParaRPr>
          </a:p>
        </p:txBody>
      </p:sp>
      <p:sp>
        <p:nvSpPr>
          <p:cNvPr id="13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打印技术改变了装置艺术家的创作方式</a:t>
            </a:r>
            <a:endParaRPr lang="en-US" sz="1400" b="0" strike="noStrike" spc="-1">
              <a:solidFill>
                <a:srgbClr val="000000"/>
              </a:solidFill>
              <a:latin typeface="Arial"/>
            </a:endParaRPr>
          </a:p>
        </p:txBody>
      </p:sp>
      <p:sp>
        <p:nvSpPr>
          <p:cNvPr id="13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创作方式</a:t>
            </a:r>
            <a:endParaRPr lang="en-US" sz="1800" b="0" strike="noStrike" spc="-1">
              <a:solidFill>
                <a:srgbClr val="000000"/>
              </a:solidFill>
              <a:latin typeface="Arial"/>
            </a:endParaRPr>
          </a:p>
        </p:txBody>
      </p:sp>
      <p:sp>
        <p:nvSpPr>
          <p:cNvPr id="13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装置艺术中的</a:t>
            </a: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打印展现的艺术之美</a:t>
            </a:r>
            <a:endParaRPr lang="en-US" sz="1400" b="0" strike="noStrike" spc="-1">
              <a:solidFill>
                <a:srgbClr val="000000"/>
              </a:solidFill>
              <a:latin typeface="Arial"/>
            </a:endParaRPr>
          </a:p>
        </p:txBody>
      </p:sp>
      <p:sp>
        <p:nvSpPr>
          <p:cNvPr id="13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艺术表现</a:t>
            </a:r>
            <a:endParaRPr lang="en-US" sz="1800" b="0" strike="noStrike" spc="-1">
              <a:solidFill>
                <a:srgbClr val="000000"/>
              </a:solidFill>
              <a:latin typeface="Arial"/>
            </a:endParaRPr>
          </a:p>
        </p:txBody>
      </p:sp>
      <p:sp>
        <p:nvSpPr>
          <p:cNvPr id="14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未来趋势</a:t>
            </a:r>
            <a:endParaRPr lang="en-US" sz="1800" b="0" strike="noStrike" spc="-1">
              <a:solidFill>
                <a:srgbClr val="000000"/>
              </a:solidFill>
              <a:latin typeface="Arial"/>
            </a:endParaRPr>
          </a:p>
        </p:txBody>
      </p:sp>
      <p:sp>
        <p:nvSpPr>
          <p:cNvPr id="14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探讨</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打印技术对数字艺术的未来发展趋势</a:t>
            </a:r>
            <a:endParaRPr lang="en-US" sz="12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艺术结合</a:t>
            </a:r>
            <a:endParaRPr lang="en-US" sz="1800" b="0" strike="noStrike" spc="-1">
              <a:solidFill>
                <a:srgbClr val="000000"/>
              </a:solidFill>
              <a:latin typeface="Arial"/>
            </a:endParaRPr>
          </a:p>
        </p:txBody>
      </p:sp>
      <p:sp>
        <p:nvSpPr>
          <p:cNvPr id="14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数字艺术与</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打印技术的完美结合</a:t>
            </a:r>
            <a:endParaRPr lang="en-US" sz="12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打印技术在数字艺术中的创新应用</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交互性作品</a:t>
            </a:r>
            <a:endParaRPr lang="en-US" sz="1800" b="0" strike="noStrike" spc="-1">
              <a:solidFill>
                <a:srgbClr val="000000"/>
              </a:solidFill>
              <a:latin typeface="Arial"/>
            </a:endParaRPr>
          </a:p>
        </p:txBody>
      </p:sp>
      <p:sp>
        <p:nvSpPr>
          <p:cNvPr id="15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数字艺术家如何利用</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打印技术创作具有交互性的作品</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打印技术在视觉艺术中的应用探索</a:t>
            </a:r>
            <a:endParaRPr lang="en-US" sz="3600" b="0" strike="noStrike" spc="-1">
              <a:solidFill>
                <a:schemeClr val="dk1"/>
              </a:solidFill>
              <a:latin typeface="Arial"/>
            </a:endParaRPr>
          </a:p>
        </p:txBody>
      </p:sp>
      <p:sp>
        <p:nvSpPr>
          <p:cNvPr id="156"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打印技术在视觉艺术领域的创新应用为艺术家提供了更多实现视觉梦想的可能性。这种技术的运用不仅让艺术作品更具现代感，同时也拓展了视觉艺术的表现形式。艺术家们通过</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打印技术，不断探索创新的艺术创作方式，在视觉艺术领域展现出不同寻常的魅力。</a:t>
            </a:r>
            <a:endParaRPr lang="en-US" sz="16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打印技术在雕塑创作中的实践案例</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欧洲</a:t>
            </a: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打印雕塑家的创新实践</a:t>
            </a:r>
            <a:endParaRPr lang="en-US" sz="2200" b="0" strike="noStrike" spc="-1">
              <a:solidFill>
                <a:srgbClr val="000000"/>
              </a:solidFill>
              <a:latin typeface="Arial"/>
            </a:endParaRPr>
          </a:p>
        </p:txBody>
      </p:sp>
      <p:sp>
        <p:nvSpPr>
          <p:cNvPr id="16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欧洲知名</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打印雕塑家以其独特的创作风格和创新作品闻名。通过运用</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打印技术，他们在雕塑创作中不断实现突破，探索出全新的艺术表现方式。这些作品不仅突破了传统雕塑的限制，还呈现出前所未见的视觉冲击力。</a:t>
            </a:r>
            <a:endParaRPr lang="en-US" sz="14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亚洲</a:t>
            </a: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打印雕塑家的作品展示</a:t>
            </a:r>
            <a:endParaRPr lang="en-US" sz="3600" b="0" strike="noStrike" spc="-1">
              <a:solidFill>
                <a:schemeClr val="dk1"/>
              </a:solidFill>
              <a:latin typeface="Arial"/>
            </a:endParaRPr>
          </a:p>
        </p:txBody>
      </p:sp>
      <p:sp>
        <p:nvSpPr>
          <p:cNvPr id="16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结合传统文化元素进行创作</a:t>
            </a:r>
            <a:endParaRPr lang="en-US" sz="1400" b="0" strike="noStrike" spc="-1">
              <a:solidFill>
                <a:srgbClr val="000000"/>
              </a:solidFill>
              <a:latin typeface="Arial"/>
            </a:endParaRPr>
          </a:p>
        </p:txBody>
      </p:sp>
      <p:sp>
        <p:nvSpPr>
          <p:cNvPr id="16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传统文化融入</a:t>
            </a:r>
            <a:endParaRPr lang="en-US" sz="1800" b="0" strike="noStrike" spc="-1">
              <a:solidFill>
                <a:srgbClr val="000000"/>
              </a:solidFill>
              <a:latin typeface="Arial"/>
            </a:endParaRPr>
          </a:p>
        </p:txBody>
      </p:sp>
      <p:sp>
        <p:nvSpPr>
          <p:cNvPr id="16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运用最新科技手段进行设计</a:t>
            </a:r>
            <a:endParaRPr lang="en-US" sz="1400" b="0" strike="noStrike" spc="-1">
              <a:solidFill>
                <a:srgbClr val="000000"/>
              </a:solidFill>
              <a:latin typeface="Arial"/>
            </a:endParaRPr>
          </a:p>
        </p:txBody>
      </p:sp>
      <p:sp>
        <p:nvSpPr>
          <p:cNvPr id="16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现代科技应用</a:t>
            </a:r>
            <a:endParaRPr lang="en-US" sz="1800" b="0" strike="noStrike" spc="-1">
              <a:solidFill>
                <a:srgbClr val="000000"/>
              </a:solidFill>
              <a:latin typeface="Arial"/>
            </a:endParaRPr>
          </a:p>
        </p:txBody>
      </p:sp>
      <p:sp>
        <p:nvSpPr>
          <p:cNvPr id="16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展现独特的创意和表现方式</a:t>
            </a:r>
            <a:endParaRPr lang="en-US" sz="1400" b="0" strike="noStrike" spc="-1">
              <a:solidFill>
                <a:srgbClr val="000000"/>
              </a:solidFill>
              <a:latin typeface="Arial"/>
            </a:endParaRPr>
          </a:p>
        </p:txBody>
      </p:sp>
      <p:sp>
        <p:nvSpPr>
          <p:cNvPr id="17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创意表达形式</a:t>
            </a:r>
            <a:endParaRPr lang="en-US" sz="1800" b="0" strike="noStrike" spc="-1">
              <a:solidFill>
                <a:srgbClr val="000000"/>
              </a:solidFill>
              <a:latin typeface="Arial"/>
            </a:endParaRPr>
          </a:p>
        </p:txBody>
      </p:sp>
      <p:sp>
        <p:nvSpPr>
          <p:cNvPr id="17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表达文化融合和交流的主题</a:t>
            </a:r>
            <a:endParaRPr lang="en-US" sz="1400" b="0" strike="noStrike" spc="-1">
              <a:solidFill>
                <a:srgbClr val="000000"/>
              </a:solidFill>
              <a:latin typeface="Arial"/>
            </a:endParaRPr>
          </a:p>
        </p:txBody>
      </p:sp>
      <p:sp>
        <p:nvSpPr>
          <p:cNvPr id="17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文化交融主题</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作品特点</a:t>
            </a:r>
            <a:endParaRPr lang="en-US" sz="1800" b="0" strike="noStrike" spc="-1">
              <a:solidFill>
                <a:srgbClr val="000000"/>
              </a:solidFill>
              <a:latin typeface="Arial"/>
            </a:endParaRPr>
          </a:p>
        </p:txBody>
      </p:sp>
      <p:sp>
        <p:nvSpPr>
          <p:cNvPr id="17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解读北美</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打印雕塑家的作品特色</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探索其作品中所蕴含的艺术思想</a:t>
            </a:r>
            <a:endParaRPr lang="en-US" sz="1200" b="0" strike="noStrike" spc="-1">
              <a:solidFill>
                <a:srgbClr val="000000"/>
              </a:solidFill>
              <a:latin typeface="Arial"/>
            </a:endParaRPr>
          </a:p>
        </p:txBody>
      </p:sp>
      <p:sp>
        <p:nvSpPr>
          <p:cNvPr id="1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创新精神</a:t>
            </a:r>
            <a:endParaRPr lang="en-US" sz="1800" b="0" strike="noStrike" spc="-1">
              <a:solidFill>
                <a:srgbClr val="000000"/>
              </a:solidFill>
              <a:latin typeface="Arial"/>
            </a:endParaRPr>
          </a:p>
        </p:txBody>
      </p:sp>
      <p:sp>
        <p:nvSpPr>
          <p:cNvPr id="17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探讨北美艺术家如何体现创新与实验精神</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分析他们在创作过程中的独特见解</a:t>
            </a:r>
            <a:endParaRPr lang="en-US" sz="1200" b="0" strike="noStrike" spc="-1">
              <a:solidFill>
                <a:srgbClr val="000000"/>
              </a:solidFill>
              <a:latin typeface="Arial"/>
            </a:endParaRPr>
          </a:p>
        </p:txBody>
      </p:sp>
      <p:sp>
        <p:nvSpPr>
          <p:cNvPr id="1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技术运用</a:t>
            </a:r>
            <a:endParaRPr lang="en-US" sz="1800" b="0" strike="noStrike" spc="-1">
              <a:solidFill>
                <a:srgbClr val="000000"/>
              </a:solidFill>
              <a:latin typeface="Arial"/>
            </a:endParaRPr>
          </a:p>
        </p:txBody>
      </p:sp>
      <p:sp>
        <p:nvSpPr>
          <p:cNvPr id="18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介绍北美雕塑家在</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打印技术上的运用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探讨其技术创新对作品的影响</a:t>
            </a:r>
            <a:endParaRPr lang="en-US" sz="12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北美</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打印雕塑家的实践探索</a:t>
            </a:r>
            <a:endParaRPr lang="en-US" sz="3600" b="0" strike="noStrike" spc="-1">
              <a:solidFill>
                <a:schemeClr val="dk1"/>
              </a:solidFill>
              <a:latin typeface="Arial"/>
            </a:endParaRPr>
          </a:p>
        </p:txBody>
      </p:sp>
      <p:sp>
        <p:nvSpPr>
          <p:cNvPr id="1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实践探索</a:t>
            </a:r>
            <a:endParaRPr lang="en-US" sz="1800" b="0" strike="noStrike" spc="-1">
              <a:solidFill>
                <a:srgbClr val="000000"/>
              </a:solidFill>
              <a:latin typeface="Arial"/>
            </a:endParaRPr>
          </a:p>
        </p:txBody>
      </p:sp>
      <p:sp>
        <p:nvSpPr>
          <p:cNvPr id="18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探讨北美地区</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打印雕塑家的实践路径</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分析实践过程中的挑战和突破</a:t>
            </a:r>
            <a:endParaRPr lang="en-US" sz="1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全球</a:t>
            </a: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打印雕塑家的交流与合作</a:t>
            </a:r>
            <a:endParaRPr lang="en-US" sz="2200" b="0" strike="noStrike" spc="-1">
              <a:solidFill>
                <a:srgbClr val="000000"/>
              </a:solidFill>
              <a:latin typeface="Arial"/>
            </a:endParaRPr>
          </a:p>
        </p:txBody>
      </p:sp>
      <p:sp>
        <p:nvSpPr>
          <p:cNvPr id="18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全球各地的</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打印雕塑家之间积极展开交流与合作，共同推动着</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打印技术在雕塑艺术领域的发展。他们互相启发，分享创意，不断探索艺术的边界。这种国际性的合作促进了雕塑创作形式和理念的多样化，为艺术创作开拓了新的可能性。</a:t>
            </a:r>
            <a:endParaRPr lang="en-US" sz="14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全球</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打印雕塑家的交流与合作</a:t>
            </a:r>
            <a:endParaRPr lang="en-US" sz="3600" b="0" strike="noStrike" spc="-1">
              <a:solidFill>
                <a:schemeClr val="dk1"/>
              </a:solidFill>
              <a:latin typeface="Arial"/>
            </a:endParaRPr>
          </a:p>
        </p:txBody>
      </p:sp>
      <p:sp>
        <p:nvSpPr>
          <p:cNvPr id="19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不同文化背景下的艺术碰撞与交流</a:t>
            </a:r>
            <a:endParaRPr lang="en-US" sz="1400" b="0" strike="noStrike" spc="-1">
              <a:solidFill>
                <a:srgbClr val="000000"/>
              </a:solidFill>
              <a:latin typeface="Arial"/>
            </a:endParaRPr>
          </a:p>
        </p:txBody>
      </p:sp>
      <p:sp>
        <p:nvSpPr>
          <p:cNvPr id="19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跨文化交流</a:t>
            </a:r>
            <a:endParaRPr lang="en-US" sz="2000" b="0" strike="noStrike" spc="-1">
              <a:solidFill>
                <a:srgbClr val="000000"/>
              </a:solidFill>
              <a:latin typeface="Arial"/>
            </a:endParaRPr>
          </a:p>
        </p:txBody>
      </p:sp>
      <p:sp>
        <p:nvSpPr>
          <p:cNvPr id="1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举办全球性的</a:t>
            </a: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打印艺术作品展示</a:t>
            </a:r>
            <a:endParaRPr lang="en-US" sz="1400" b="0" strike="noStrike" spc="-1">
              <a:solidFill>
                <a:srgbClr val="000000"/>
              </a:solidFill>
              <a:latin typeface="Arial"/>
            </a:endParaRPr>
          </a:p>
        </p:txBody>
      </p:sp>
      <p:sp>
        <p:nvSpPr>
          <p:cNvPr id="1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作品展览</a:t>
            </a:r>
            <a:endParaRPr lang="en-US" sz="2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分享最新的</a:t>
            </a: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打印技术应用案例</a:t>
            </a:r>
            <a:endParaRPr lang="en-US" sz="1400" b="0" strike="noStrike" spc="-1">
              <a:solidFill>
                <a:srgbClr val="000000"/>
              </a:solidFill>
              <a:latin typeface="Arial"/>
            </a:endParaRPr>
          </a:p>
        </p:txBody>
      </p:sp>
      <p:sp>
        <p:nvSpPr>
          <p:cNvPr id="1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技术创新</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https://d.book118.com/835121010223011124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3D Printing in Art</vt:lpstr>
      <vt:lpstr>目录</vt:lpstr>
      <vt:lpstr>第1章 3D打印技术在艺术创作领域的创新应用</vt:lpstr>
      <vt:lpstr> </vt:lpstr>
      <vt:lpstr>Impact of 3D Printing on Traditional Art Creation</vt:lpstr>
      <vt:lpstr>Application of 3D Printing in Sculpture Art</vt:lpstr>
      <vt:lpstr>Innovative Applications of 3D Printing in Painting Art</vt:lpstr>
      <vt:lpstr>Comparative Analysis of 3D Printing in Artistic Creation</vt:lpstr>
      <vt:lpstr>Future Prospects of 3D Printing in Art</vt:lpstr>
      <vt:lpstr>第2章 3D打印技术对当代艺术潮流的影响</vt:lpstr>
      <vt:lpstr> </vt:lpstr>
      <vt:lpstr>3D打印技术在装置艺术中的应用</vt:lpstr>
      <vt:lpstr>3D打印技术在数字艺术中的创新应用</vt:lpstr>
      <vt:lpstr>3D打印技术在视觉艺术中的应用探索</vt:lpstr>
      <vt:lpstr>第3章 3D打印技术在雕塑创作中的实践案例</vt:lpstr>
      <vt:lpstr> </vt:lpstr>
      <vt:lpstr>亚洲3D打印雕塑家的作品展示</vt:lpstr>
      <vt:lpstr>北美3D打印雕塑家的实践探索</vt:lpstr>
      <vt:lpstr> </vt:lpstr>
      <vt:lpstr>全球3D打印雕塑家的交流与合作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2024-09-28T23:22:35.205</cp:lastPrinted>
  <dcterms:created xsi:type="dcterms:W3CDTF">2024-09-28T15:22:35Z</dcterms:created>
  <dcterms:modified xsi:type="dcterms:W3CDTF">2024-09-28T15:22:37Z</dcterms:modified>
</cp:coreProperties>
</file>