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9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5.png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image" Target="../media/image6.png" /><Relationship Id="rId14" Type="http://schemas.openxmlformats.org/officeDocument/2006/relationships/tags" Target="../tags/tag8.xml" /><Relationship Id="rId15" Type="http://schemas.openxmlformats.org/officeDocument/2006/relationships/image" Target="../media/image7.png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image" Target="../media/image8.png" /><Relationship Id="rId21" Type="http://schemas.openxmlformats.org/officeDocument/2006/relationships/tags" Target="../tags/tag13.xml" /><Relationship Id="rId22" Type="http://schemas.openxmlformats.org/officeDocument/2006/relationships/image" Target="../media/image9.png" /><Relationship Id="rId23" Type="http://schemas.openxmlformats.org/officeDocument/2006/relationships/tags" Target="../tags/tag14.xml" /><Relationship Id="rId24" Type="http://schemas.openxmlformats.org/officeDocument/2006/relationships/tags" Target="../tags/tag15.xml" /><Relationship Id="rId25" Type="http://schemas.openxmlformats.org/officeDocument/2006/relationships/tags" Target="../tags/tag16.xml" /><Relationship Id="rId26" Type="http://schemas.openxmlformats.org/officeDocument/2006/relationships/tags" Target="../tags/tag17.xml" /><Relationship Id="rId27" Type="http://schemas.openxmlformats.org/officeDocument/2006/relationships/tags" Target="../tags/tag18.xml" /><Relationship Id="rId28" Type="http://schemas.openxmlformats.org/officeDocument/2006/relationships/tags" Target="../tags/tag19.xml" /><Relationship Id="rId29" Type="http://schemas.openxmlformats.org/officeDocument/2006/relationships/tags" Target="../tags/tag20.xml" /><Relationship Id="rId3" Type="http://schemas.openxmlformats.org/officeDocument/2006/relationships/tags" Target="../tags/tag2.xml" /><Relationship Id="rId30" Type="http://schemas.openxmlformats.org/officeDocument/2006/relationships/tags" Target="../tags/tag21.xml" /><Relationship Id="rId31" Type="http://schemas.openxmlformats.org/officeDocument/2006/relationships/slideMaster" Target="../slideMasters/slideMaster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image" Target="../media/image3.png" /><Relationship Id="rId7" Type="http://schemas.openxmlformats.org/officeDocument/2006/relationships/tags" Target="../tags/tag4.xml" /><Relationship Id="rId8" Type="http://schemas.openxmlformats.org/officeDocument/2006/relationships/image" Target="../media/image4.png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1.png" /><Relationship Id="rId4" Type="http://schemas.openxmlformats.org/officeDocument/2006/relationships/tags" Target="../tags/tag23.xml" /><Relationship Id="rId5" Type="http://schemas.openxmlformats.org/officeDocument/2006/relationships/image" Target="../media/image12.pn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tags" Target="../tags/tag41.xml" /><Relationship Id="rId15" Type="http://schemas.openxmlformats.org/officeDocument/2006/relationships/image" Target="../media/image15.png" /><Relationship Id="rId16" Type="http://schemas.openxmlformats.org/officeDocument/2006/relationships/tags" Target="../tags/tag42.xml" /><Relationship Id="rId17" Type="http://schemas.openxmlformats.org/officeDocument/2006/relationships/image" Target="../media/image16.png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tags" Target="../tags/tag33.xml" /><Relationship Id="rId20" Type="http://schemas.openxmlformats.org/officeDocument/2006/relationships/tags" Target="../tags/tag45.xml" /><Relationship Id="rId21" Type="http://schemas.openxmlformats.org/officeDocument/2006/relationships/tags" Target="../tags/tag46.xml" /><Relationship Id="rId22" Type="http://schemas.openxmlformats.org/officeDocument/2006/relationships/tags" Target="../tags/tag47.xml" /><Relationship Id="rId23" Type="http://schemas.openxmlformats.org/officeDocument/2006/relationships/tags" Target="../tags/tag48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10.png" /><Relationship Id="rId5" Type="http://schemas.openxmlformats.org/officeDocument/2006/relationships/tags" Target="../tags/tag35.xml" /><Relationship Id="rId6" Type="http://schemas.openxmlformats.org/officeDocument/2006/relationships/image" Target="../media/image8.png" /><Relationship Id="rId7" Type="http://schemas.openxmlformats.org/officeDocument/2006/relationships/tags" Target="../tags/tag36.xml" /><Relationship Id="rId8" Type="http://schemas.openxmlformats.org/officeDocument/2006/relationships/image" Target="../media/image13.png" /><Relationship Id="rId9" Type="http://schemas.openxmlformats.org/officeDocument/2006/relationships/tags" Target="../tags/tag3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55.xml" /><Relationship Id="rId11" Type="http://schemas.openxmlformats.org/officeDocument/2006/relationships/tags" Target="../tags/tag56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image" Target="../media/image11.png" /><Relationship Id="rId4" Type="http://schemas.openxmlformats.org/officeDocument/2006/relationships/tags" Target="../tags/tag50.xml" /><Relationship Id="rId5" Type="http://schemas.openxmlformats.org/officeDocument/2006/relationships/image" Target="../media/image12.png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66.xml" /><Relationship Id="rId11" Type="http://schemas.openxmlformats.org/officeDocument/2006/relationships/tags" Target="../tags/tag67.xml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tags" Target="../tags/tag71.xml" /><Relationship Id="rId16" Type="http://schemas.openxmlformats.org/officeDocument/2006/relationships/tags" Target="../tags/tag7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60.xml" /><Relationship Id="rId3" Type="http://schemas.openxmlformats.org/officeDocument/2006/relationships/image" Target="../media/image11.png" /><Relationship Id="rId4" Type="http://schemas.openxmlformats.org/officeDocument/2006/relationships/tags" Target="../tags/tag61.xml" /><Relationship Id="rId5" Type="http://schemas.openxmlformats.org/officeDocument/2006/relationships/image" Target="../media/image12.png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.xml" /><Relationship Id="rId10" Type="http://schemas.openxmlformats.org/officeDocument/2006/relationships/image" Target="../media/image12.png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4.xml" /><Relationship Id="rId3" Type="http://schemas.openxmlformats.org/officeDocument/2006/relationships/image" Target="../media/image11.png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image" Target="../media/image18.png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88.xml" /><Relationship Id="rId3" Type="http://schemas.openxmlformats.org/officeDocument/2006/relationships/image" Target="../media/image11.png" /><Relationship Id="rId4" Type="http://schemas.openxmlformats.org/officeDocument/2006/relationships/tags" Target="../tags/tag89.xml" /><Relationship Id="rId5" Type="http://schemas.openxmlformats.org/officeDocument/2006/relationships/image" Target="../media/image12.png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9.xml" /><Relationship Id="rId3" Type="http://schemas.openxmlformats.org/officeDocument/2006/relationships/image" Target="../media/image11.png" /><Relationship Id="rId4" Type="http://schemas.openxmlformats.org/officeDocument/2006/relationships/tags" Target="../tags/tag100.xml" /><Relationship Id="rId5" Type="http://schemas.openxmlformats.org/officeDocument/2006/relationships/image" Target="../media/image12.png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09.xml" /><Relationship Id="rId3" Type="http://schemas.openxmlformats.org/officeDocument/2006/relationships/image" Target="../media/image11.png" /><Relationship Id="rId4" Type="http://schemas.openxmlformats.org/officeDocument/2006/relationships/tags" Target="../tags/tag110.xml" /><Relationship Id="rId5" Type="http://schemas.openxmlformats.org/officeDocument/2006/relationships/image" Target="../media/image12.png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10" Type="http://schemas.openxmlformats.org/officeDocument/2006/relationships/image" Target="../media/image14.png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image" Target="../media/image15.png" /><Relationship Id="rId16" Type="http://schemas.openxmlformats.org/officeDocument/2006/relationships/tags" Target="../tags/tag128.xml" /><Relationship Id="rId17" Type="http://schemas.openxmlformats.org/officeDocument/2006/relationships/image" Target="../media/image16.png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9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ags" Target="../tags/tag134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120.xml" /><Relationship Id="rId4" Type="http://schemas.openxmlformats.org/officeDocument/2006/relationships/image" Target="../media/image10.png" /><Relationship Id="rId5" Type="http://schemas.openxmlformats.org/officeDocument/2006/relationships/tags" Target="../tags/tag121.xml" /><Relationship Id="rId6" Type="http://schemas.openxmlformats.org/officeDocument/2006/relationships/image" Target="../media/image8.png" /><Relationship Id="rId7" Type="http://schemas.openxmlformats.org/officeDocument/2006/relationships/tags" Target="../tags/tag122.xml" /><Relationship Id="rId8" Type="http://schemas.openxmlformats.org/officeDocument/2006/relationships/image" Target="../media/image13.png" /><Relationship Id="rId9" Type="http://schemas.openxmlformats.org/officeDocument/2006/relationships/tags" Target="../tags/tag12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1.png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image" Target="../media/image11.png" /><Relationship Id="rId5" Type="http://schemas.openxmlformats.org/officeDocument/2006/relationships/tags" Target="../tags/tag137.xml" /><Relationship Id="rId6" Type="http://schemas.openxmlformats.org/officeDocument/2006/relationships/image" Target="../media/image12.png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21.png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slideMaster" Target="../slideMasters/slideMaster2.xml" /><Relationship Id="rId2" Type="http://schemas.openxmlformats.org/officeDocument/2006/relationships/image" Target="../media/image21.png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image" Target="../media/image11.png" /><Relationship Id="rId6" Type="http://schemas.openxmlformats.org/officeDocument/2006/relationships/tags" Target="../tags/tag156.xml" /><Relationship Id="rId7" Type="http://schemas.openxmlformats.org/officeDocument/2006/relationships/image" Target="../media/image12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6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slideMaster" Target="../slideMasters/slideMaster2.xml" /><Relationship Id="rId2" Type="http://schemas.openxmlformats.org/officeDocument/2006/relationships/image" Target="../media/image21.png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image" Target="../media/image11.png" /><Relationship Id="rId6" Type="http://schemas.openxmlformats.org/officeDocument/2006/relationships/tags" Target="../tags/tag169.xml" /><Relationship Id="rId7" Type="http://schemas.openxmlformats.org/officeDocument/2006/relationships/image" Target="../media/image12.png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slideMaster" Target="../slideMasters/slideMaster2.xml" /><Relationship Id="rId2" Type="http://schemas.openxmlformats.org/officeDocument/2006/relationships/image" Target="../media/image21.png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image" Target="../media/image11.png" /><Relationship Id="rId6" Type="http://schemas.openxmlformats.org/officeDocument/2006/relationships/tags" Target="../tags/tag182.xml" /><Relationship Id="rId7" Type="http://schemas.openxmlformats.org/officeDocument/2006/relationships/image" Target="../media/image12.png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2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slideMaster" Target="../slideMasters/slideMaster2.xml" /><Relationship Id="rId2" Type="http://schemas.openxmlformats.org/officeDocument/2006/relationships/image" Target="../media/image21.png" /><Relationship Id="rId3" Type="http://schemas.openxmlformats.org/officeDocument/2006/relationships/tags" Target="../tags/tag193.xml" /><Relationship Id="rId4" Type="http://schemas.openxmlformats.org/officeDocument/2006/relationships/image" Target="../media/image11.png" /><Relationship Id="rId5" Type="http://schemas.openxmlformats.org/officeDocument/2006/relationships/tags" Target="../tags/tag194.xml" /><Relationship Id="rId6" Type="http://schemas.openxmlformats.org/officeDocument/2006/relationships/image" Target="../media/image12.png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6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0.png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0684A-DDD1-48B1-948E-E9CC8A212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22E06-0499-4141-9C6F-350717920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EC544-5BBE-4928-B08E-12C20B578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D3B46-12A0-4B63-BBED-F1C23D3DF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47DDC8-47FF-4BD6-8158-EA9E4BD43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C82666-185D-4F88-96B1-C54476289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EADF1-53E0-42DA-BF63-209E2ED12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18877-9D47-49F8-A332-489FC5EDB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E8D66-8442-4ACD-BE8D-43392EE3A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CD249-E11F-465D-8E26-B58D250FA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22350-4037-45ED-B075-5677D77EA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3260000">
            <a:off x="2778443" y="-969645"/>
            <a:ext cx="2713196" cy="3196590"/>
          </a:xfrm>
          <a:custGeom>
            <a:gdLst>
              <a:gd name="connsiteX0" fmla="*/ 3617595 w 3617595"/>
              <a:gd name="connsiteY0" fmla="*/ 1413996 h 4262120"/>
              <a:gd name="connsiteX1" fmla="*/ 341203 w 3617595"/>
              <a:gd name="connsiteY1" fmla="*/ 4262120 h 4262120"/>
              <a:gd name="connsiteX2" fmla="*/ 0 w 3617595"/>
              <a:gd name="connsiteY2" fmla="*/ 4262120 h 4262120"/>
              <a:gd name="connsiteX3" fmla="*/ 0 w 3617595"/>
              <a:gd name="connsiteY3" fmla="*/ 0 h 4262120"/>
              <a:gd name="connsiteX4" fmla="*/ 3617595 w 3617595"/>
              <a:gd name="connsiteY4" fmla="*/ 0 h 4262120"/>
              <a:gd name="connsiteX5" fmla="*/ 3617595 w 3617595"/>
              <a:gd name="connsiteY5" fmla="*/ 4262120 h 4262120"/>
              <a:gd name="connsiteX6" fmla="*/ 3598761 w 3617595"/>
              <a:gd name="connsiteY6" fmla="*/ 4262120 h 4262120"/>
              <a:gd name="connsiteX7" fmla="*/ 3617595 w 3617595"/>
              <a:gd name="connsiteY7" fmla="*/ 4245748 h 42621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17595" h="4262120">
                <a:moveTo>
                  <a:pt x="3617595" y="1413996"/>
                </a:moveTo>
                <a:lnTo>
                  <a:pt x="341203" y="4262120"/>
                </a:lnTo>
                <a:lnTo>
                  <a:pt x="0" y="4262120"/>
                </a:lnTo>
                <a:lnTo>
                  <a:pt x="0" y="0"/>
                </a:lnTo>
                <a:lnTo>
                  <a:pt x="3617595" y="0"/>
                </a:lnTo>
                <a:close/>
                <a:moveTo>
                  <a:pt x="3617595" y="4262120"/>
                </a:moveTo>
                <a:lnTo>
                  <a:pt x="3598761" y="4262120"/>
                </a:lnTo>
                <a:lnTo>
                  <a:pt x="3617595" y="4245748"/>
                </a:lnTo>
                <a:close/>
              </a:path>
            </a:pathLst>
          </a:custGeom>
          <a:ln>
            <a:noFill/>
          </a:ln>
        </p:spPr>
      </p:pic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-117158" y="-17145"/>
            <a:ext cx="9714071" cy="8042910"/>
            <a:chOff x="-246" y="-27"/>
            <a:chExt cx="20397" cy="12666"/>
          </a:xfrm>
        </p:grpSpPr>
        <p:pic>
          <p:nvPicPr>
            <p:cNvPr id="9" name="图片 8" descr="3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-27"/>
              <a:ext cx="5085" cy="4913"/>
            </a:xfrm>
            <a:prstGeom prst="rect">
              <a:avLst/>
            </a:prstGeom>
          </p:spPr>
        </p:pic>
        <p:pic>
          <p:nvPicPr>
            <p:cNvPr id="12" name="图片 11" descr="6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13897" y="4867"/>
              <a:ext cx="6255" cy="6712"/>
            </a:xfrm>
            <a:prstGeom prst="rect">
              <a:avLst/>
            </a:prstGeom>
          </p:spPr>
        </p:pic>
        <p:pic>
          <p:nvPicPr>
            <p:cNvPr id="7" name="图片 6" descr="1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12468" y="-27"/>
              <a:ext cx="6711" cy="4947"/>
            </a:xfrm>
            <a:prstGeom prst="rect">
              <a:avLst/>
            </a:prstGeom>
          </p:spPr>
        </p:pic>
        <p:pic>
          <p:nvPicPr>
            <p:cNvPr id="8" name="图片 7" descr="2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-246" y="4867"/>
              <a:ext cx="6034" cy="5948"/>
            </a:xfrm>
            <a:prstGeom prst="rect">
              <a:avLst/>
            </a:prstGeom>
          </p:spPr>
        </p:pic>
        <p:pic>
          <p:nvPicPr>
            <p:cNvPr id="15" name="图片 14" descr="4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"/>
            <a:stretch>
              <a:fillRect/>
            </a:stretch>
          </p:blipFill>
          <p:spPr>
            <a:xfrm rot="1800000">
              <a:off x="8685" y="5927"/>
              <a:ext cx="5697" cy="6712"/>
            </a:xfrm>
            <a:custGeom>
              <a:gdLst>
                <a:gd name="connsiteX0" fmla="*/ 0 w 3617595"/>
                <a:gd name="connsiteY0" fmla="*/ 0 h 4262120"/>
                <a:gd name="connsiteX1" fmla="*/ 3617595 w 3617595"/>
                <a:gd name="connsiteY1" fmla="*/ 0 h 4262120"/>
                <a:gd name="connsiteX2" fmla="*/ 3617595 w 3617595"/>
                <a:gd name="connsiteY2" fmla="*/ 2199068 h 4262120"/>
                <a:gd name="connsiteX3" fmla="*/ 44283 w 3617595"/>
                <a:gd name="connsiteY3" fmla="*/ 4262120 h 4262120"/>
                <a:gd name="connsiteX4" fmla="*/ 0 w 3617595"/>
                <a:gd name="connsiteY4" fmla="*/ 4262120 h 42621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17595" h="4262120">
                  <a:moveTo>
                    <a:pt x="0" y="0"/>
                  </a:moveTo>
                  <a:lnTo>
                    <a:pt x="3617595" y="0"/>
                  </a:lnTo>
                  <a:lnTo>
                    <a:pt x="3617595" y="2199068"/>
                  </a:lnTo>
                  <a:lnTo>
                    <a:pt x="44283" y="4262120"/>
                  </a:lnTo>
                  <a:lnTo>
                    <a:pt x="0" y="4262120"/>
                  </a:lnTo>
                  <a:close/>
                </a:path>
              </a:pathLst>
            </a:custGeom>
          </p:spPr>
        </p:pic>
        <p:pic>
          <p:nvPicPr>
            <p:cNvPr id="11" name="图片 10" descr="5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/>
            <a:stretch>
              <a:fillRect/>
            </a:stretch>
          </p:blipFill>
          <p:spPr>
            <a:xfrm rot="2700000">
              <a:off x="5337" y="8209"/>
              <a:ext cx="2171" cy="2434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1485" y="5377"/>
              <a:ext cx="5557" cy="4595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11327" y="782"/>
              <a:ext cx="5557" cy="4595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2518" y="782"/>
              <a:ext cx="5557" cy="4595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>
              <p:custDataLst>
                <p:tags r:id="rId19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7042" y="6918"/>
              <a:ext cx="5557" cy="4595"/>
            </a:xfrm>
            <a:prstGeom prst="rect">
              <a:avLst/>
            </a:prstGeom>
          </p:spPr>
        </p:pic>
        <p:pic>
          <p:nvPicPr>
            <p:cNvPr id="23" name="图片 22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20"/>
            <a:stretch>
              <a:fillRect/>
            </a:stretch>
          </p:blipFill>
          <p:spPr>
            <a:xfrm>
              <a:off x="1485" y="4131"/>
              <a:ext cx="647" cy="538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>
              <p:custDataLst>
                <p:tags r:id="rId23"/>
              </p:custDataLst>
            </p:nvPr>
          </p:nvPicPr>
          <p:blipFill>
            <a:blip r:embed="rId22"/>
            <a:stretch>
              <a:fillRect/>
            </a:stretch>
          </p:blipFill>
          <p:spPr>
            <a:xfrm>
              <a:off x="16884" y="4229"/>
              <a:ext cx="743" cy="741"/>
            </a:xfrm>
            <a:prstGeom prst="rect">
              <a:avLst/>
            </a:prstGeom>
          </p:spPr>
        </p:pic>
      </p:grpSp>
      <p:sp>
        <p:nvSpPr>
          <p:cNvPr id="20" name="标题 19"/>
          <p:cNvSpPr>
            <a:spLocks noGrp="1"/>
          </p:cNvSpPr>
          <p:nvPr>
            <p:ph type="ctrTitle" hasCustomPrompt="1"/>
            <p:custDataLst>
              <p:tags r:id="rId24"/>
            </p:custDataLst>
          </p:nvPr>
        </p:nvSpPr>
        <p:spPr>
          <a:xfrm>
            <a:off x="1698300" y="2361600"/>
            <a:ext cx="5748300" cy="993600"/>
          </a:xfrm>
        </p:spPr>
        <p:txBody>
          <a:bodyPr anchor="b">
            <a:normAutofit/>
          </a:bodyPr>
          <a:lstStyle>
            <a:lvl1pPr algn="ctr">
              <a:defRPr sz="60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29" name="副标题 2"/>
          <p:cNvSpPr>
            <a:spLocks noGrp="1"/>
          </p:cNvSpPr>
          <p:nvPr>
            <p:ph type="subTitle" idx="1" hasCustomPrompt="1"/>
            <p:custDataLst>
              <p:tags r:id="rId25"/>
            </p:custDataLst>
          </p:nvPr>
        </p:nvSpPr>
        <p:spPr>
          <a:xfrm>
            <a:off x="3531600" y="3599100"/>
            <a:ext cx="2081700" cy="340200"/>
          </a:xfrm>
        </p:spPr>
        <p:txBody>
          <a:bodyPr>
            <a:normAutofit/>
          </a:bodyPr>
          <a:lstStyle>
            <a:lvl1pPr marL="0" indent="0" algn="ctr">
              <a:buNone/>
              <a:defRPr sz="135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6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7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8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9"/>
            </p:custDataLst>
          </p:nvPr>
        </p:nvSpPr>
        <p:spPr>
          <a:xfrm>
            <a:off x="2613600" y="4402800"/>
            <a:ext cx="1660500" cy="280800"/>
          </a:xfrm>
        </p:spPr>
        <p:txBody>
          <a:bodyPr/>
          <a:lstStyle>
            <a:lvl1pPr marL="0" indent="0" eaLnBrk="1" fontAlgn="auto" latinLnBrk="0" hangingPunct="1">
              <a:lnSpc>
                <a:spcPct val="120000"/>
              </a:lnSpc>
              <a:buNone/>
              <a:defRPr sz="1125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342900" indent="0">
              <a:buNone/>
              <a:defRPr/>
            </a:lvl2pPr>
            <a:lvl3pPr marL="685800" indent="0">
              <a:buNone/>
              <a:defRPr/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16" name="文本占位符 15"/>
          <p:cNvSpPr>
            <a:spLocks noGrp="1"/>
          </p:cNvSpPr>
          <p:nvPr>
            <p:ph type="body" sz="quarter" idx="14" hasCustomPrompt="1"/>
            <p:custDataLst>
              <p:tags r:id="rId30"/>
            </p:custDataLst>
          </p:nvPr>
        </p:nvSpPr>
        <p:spPr>
          <a:xfrm>
            <a:off x="5029200" y="4402800"/>
            <a:ext cx="1459706" cy="280800"/>
          </a:xfrm>
        </p:spPr>
        <p:txBody>
          <a:bodyPr/>
          <a:lstStyle>
            <a:lvl1pPr marL="0" indent="0" algn="r" eaLnBrk="1" fontAlgn="auto" latinLnBrk="0" hangingPunct="1">
              <a:lnSpc>
                <a:spcPct val="120000"/>
              </a:lnSpc>
              <a:buNone/>
              <a:defRPr sz="1125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342900" indent="0">
              <a:buNone/>
              <a:defRPr/>
            </a:lvl2pPr>
            <a:lvl3pPr marL="685800" indent="0">
              <a:buNone/>
              <a:defRPr/>
            </a:lvl3pPr>
            <a:lvl4pPr marL="1028700" indent="0">
              <a:buNone/>
              <a:defRPr/>
            </a:lvl4pPr>
            <a:lvl5pPr marL="13716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6956584" y="4060190"/>
            <a:ext cx="2187892" cy="2820035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9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 userDrawn="1">
            <p:ph idx="1"/>
            <p:custDataLst>
              <p:tags r:id="rId10"/>
            </p:custDataLst>
          </p:nvPr>
        </p:nvSpPr>
        <p:spPr>
          <a:xfrm>
            <a:off x="502411" y="1626121"/>
            <a:ext cx="8139178" cy="404168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1153954" y="1826736"/>
            <a:ext cx="6781800" cy="31613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 baseline="0">
              <a:latin typeface="Arial" pitchFamily="34" charset="0"/>
            </a:endParaRPr>
          </a:p>
        </p:txBody>
      </p:sp>
      <p:sp>
        <p:nvSpPr>
          <p:cNvPr id="9" name="矩形 8"/>
          <p:cNvSpPr/>
          <p:nvPr>
            <p:custDataLst>
              <p:tags r:id="rId2"/>
            </p:custDataLst>
          </p:nvPr>
        </p:nvSpPr>
        <p:spPr>
          <a:xfrm>
            <a:off x="1027271" y="1743948"/>
            <a:ext cx="7015163" cy="335041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A4D5CF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 baseline="0">
              <a:latin typeface="Arial" pitchFamily="34" charset="0"/>
            </a:endParaRPr>
          </a:p>
        </p:txBody>
      </p:sp>
      <p:grpSp>
        <p:nvGrpSpPr>
          <p:cNvPr id="12" name="组合 11"/>
          <p:cNvGrpSpPr/>
          <p:nvPr userDrawn="1">
            <p:custDataLst>
              <p:tags r:id="rId3"/>
            </p:custDataLst>
          </p:nvPr>
        </p:nvGrpSpPr>
        <p:grpSpPr>
          <a:xfrm>
            <a:off x="1027271" y="1574959"/>
            <a:ext cx="7015163" cy="3494723"/>
            <a:chOff x="2157" y="1563"/>
            <a:chExt cx="14730" cy="7338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2157" y="1867"/>
              <a:ext cx="4825" cy="4664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3137" y="7049"/>
              <a:ext cx="647" cy="53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flipH="1" flipV="1">
              <a:off x="12491" y="4653"/>
              <a:ext cx="4396" cy="4249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3880" y="4446"/>
              <a:ext cx="4513" cy="3141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11198" y="1895"/>
              <a:ext cx="4513" cy="3141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4183" y="1563"/>
              <a:ext cx="4513" cy="3141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8392" y="4856"/>
              <a:ext cx="4513" cy="3141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15849" y="3919"/>
              <a:ext cx="603" cy="507"/>
            </a:xfrm>
            <a:prstGeom prst="rect">
              <a:avLst/>
            </a:prstGeom>
          </p:spPr>
        </p:pic>
        <p:pic>
          <p:nvPicPr>
            <p:cNvPr id="31" name="图片 30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5670" y="2509"/>
              <a:ext cx="525" cy="368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9"/>
            </p:custDataLst>
          </p:nvPr>
        </p:nvSpPr>
        <p:spPr>
          <a:xfrm>
            <a:off x="2519100" y="3350700"/>
            <a:ext cx="4106700" cy="577800"/>
          </a:xfrm>
        </p:spPr>
        <p:txBody>
          <a:bodyPr anchor="b">
            <a:normAutofit/>
          </a:bodyPr>
          <a:lstStyle>
            <a:lvl1pPr algn="ctr" eaLnBrk="1" fontAlgn="auto" latinLnBrk="0" hangingPunct="1">
              <a:defRPr sz="3000" b="1" u="none" strike="noStrike" kern="1200" cap="none" spc="6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2808000" y="4121100"/>
            <a:ext cx="3528900" cy="340200"/>
          </a:xfrm>
        </p:spPr>
        <p:txBody>
          <a:bodyPr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sz="1050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7104221" y="4229100"/>
            <a:ext cx="2039779" cy="2628900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10"/>
            </p:custDataLst>
          </p:nvPr>
        </p:nvSpPr>
        <p:spPr>
          <a:xfrm>
            <a:off x="502447" y="1626121"/>
            <a:ext cx="3962432" cy="404168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4679158" y="1626121"/>
            <a:ext cx="3962432" cy="4041680"/>
          </a:xfrm>
        </p:spPr>
        <p:txBody>
          <a:bodyPr>
            <a:normAutofit/>
          </a:bodyPr>
          <a:lstStyle>
            <a:lvl1pPr>
              <a:defRPr sz="12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sz="12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sz="12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sz="12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sz="12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" name="图片 2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6940868" y="4018915"/>
            <a:ext cx="2203133" cy="2839085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02447" y="1000133"/>
            <a:ext cx="3962432" cy="285752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1500" b="0" u="none" strike="noStrike" kern="1200" cap="none" spc="0" normalizeH="0" baseline="0">
                <a:solidFill>
                  <a:schemeClr val="bg1"/>
                </a:solidFill>
                <a:uFillTx/>
                <a:latin typeface="Arial" pitchFamily="34" charset="0"/>
                <a:ea typeface="微软雅黑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502444" y="2023369"/>
            <a:ext cx="3962400" cy="3701064"/>
          </a:xfrm>
        </p:spPr>
        <p:txBody>
          <a:bodyPr vert="horz" lIns="101600" tIns="0" rIns="82550" bIns="0" rtlCol="0">
            <a:no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12"/>
            </p:custDataLst>
          </p:nvPr>
        </p:nvSpPr>
        <p:spPr>
          <a:xfrm>
            <a:off x="4676812" y="1000133"/>
            <a:ext cx="3962432" cy="285752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15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4676812" y="2023369"/>
            <a:ext cx="3962432" cy="3701064"/>
          </a:xfrm>
        </p:spPr>
        <p:txBody>
          <a:bodyPr vert="horz" lIns="101600" tIns="0" rIns="82550" bIns="0" rtlCol="0">
            <a:no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 userDrawn="1">
            <p:custDataLst>
              <p:tags r:id="rId1"/>
            </p:custDataLst>
          </p:nvPr>
        </p:nvSpPr>
        <p:spPr>
          <a:xfrm>
            <a:off x="151924" y="194310"/>
            <a:ext cx="8848725" cy="647128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 baseline="0">
              <a:latin typeface="Arial" pitchFamily="34" charset="0"/>
              <a:ea typeface="微软雅黑"/>
            </a:endParaRPr>
          </a:p>
        </p:txBody>
      </p:sp>
      <p:sp>
        <p:nvSpPr>
          <p:cNvPr id="19" name="矩形 18"/>
          <p:cNvSpPr/>
          <p:nvPr userDrawn="1">
            <p:custDataLst>
              <p:tags r:id="rId2"/>
            </p:custDataLst>
          </p:nvPr>
        </p:nvSpPr>
        <p:spPr>
          <a:xfrm>
            <a:off x="-9049" y="0"/>
            <a:ext cx="9153049" cy="685800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A4D5CF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 baseline="0">
              <a:latin typeface="Arial" pitchFamily="34" charset="0"/>
              <a:ea typeface="微软雅黑"/>
            </a:endParaRPr>
          </a:p>
        </p:txBody>
      </p:sp>
      <p:pic>
        <p:nvPicPr>
          <p:cNvPr id="13" name="图片 1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28600" y="3311843"/>
            <a:ext cx="3019901" cy="207835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76887" y="540702"/>
            <a:ext cx="3019901" cy="2078355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90099" y="540702"/>
            <a:ext cx="3019901" cy="2078355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248501" y="4240848"/>
            <a:ext cx="3019901" cy="207835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28600" y="2254806"/>
            <a:ext cx="351473" cy="243364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502411" y="498476"/>
            <a:ext cx="8139178" cy="33147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 userDrawn="1">
            <p:ph type="dt" sz="half" idx="10"/>
            <p:custDataLst>
              <p:tags r:id="rId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 userDrawn="1">
            <p:ph type="ftr" sz="quarter" idx="11"/>
            <p:custDataLst>
              <p:tags r:id="rId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 userDrawn="1">
            <p:ph type="sldNum" sz="quarter" idx="12"/>
            <p:custDataLst>
              <p:tags r:id="rId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" name="图片 2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6831806" y="3877945"/>
            <a:ext cx="2312194" cy="2980055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502447" y="498479"/>
            <a:ext cx="8139178" cy="33147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0"/>
            </p:custDataLst>
          </p:nvPr>
        </p:nvSpPr>
        <p:spPr>
          <a:xfrm>
            <a:off x="502447" y="1626121"/>
            <a:ext cx="3962432" cy="4041680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11"/>
            </p:custDataLst>
          </p:nvPr>
        </p:nvSpPr>
        <p:spPr>
          <a:xfrm>
            <a:off x="4679194" y="1626121"/>
            <a:ext cx="3962432" cy="404168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763554" cy="2273300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9"/>
            </p:custDataLst>
          </p:nvPr>
        </p:nvSpPr>
        <p:spPr>
          <a:xfrm>
            <a:off x="7928351" y="1626121"/>
            <a:ext cx="713238" cy="4041680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10"/>
            </p:custDataLst>
          </p:nvPr>
        </p:nvSpPr>
        <p:spPr>
          <a:xfrm>
            <a:off x="502444" y="1626113"/>
            <a:ext cx="7371076" cy="4041680"/>
          </a:xfrm>
        </p:spPr>
        <p:txBody>
          <a:bodyPr vert="eaVert"/>
          <a:lstStyle>
            <a:lvl1pPr indent="0" eaLnBrk="1" fontAlgn="auto" latinLnBrk="0" hangingPunct="1"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530668" cy="1972945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2"/>
            </p:custDataLst>
          </p:nvPr>
        </p:nvSpPr>
        <p:spPr>
          <a:xfrm>
            <a:off x="502447" y="1626121"/>
            <a:ext cx="8139178" cy="4041680"/>
          </a:xfrm>
        </p:spPr>
        <p:txBody>
          <a:bodyPr/>
          <a:lstStyle>
            <a:lvl1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1"/>
            </p:custDataLst>
          </p:nvPr>
        </p:nvSpPr>
        <p:spPr>
          <a:xfrm>
            <a:off x="1153954" y="1826736"/>
            <a:ext cx="6781800" cy="31613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 baseline="0">
              <a:latin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1027271" y="1743948"/>
            <a:ext cx="7015163" cy="335041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A4D5CF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 baseline="0">
              <a:latin typeface="Arial" pitchFamily="34" charset="0"/>
            </a:endParaRPr>
          </a:p>
        </p:txBody>
      </p:sp>
      <p:grpSp>
        <p:nvGrpSpPr>
          <p:cNvPr id="11" name="组合 10"/>
          <p:cNvGrpSpPr/>
          <p:nvPr userDrawn="1">
            <p:custDataLst>
              <p:tags r:id="rId3"/>
            </p:custDataLst>
          </p:nvPr>
        </p:nvGrpSpPr>
        <p:grpSpPr>
          <a:xfrm>
            <a:off x="1027271" y="1574721"/>
            <a:ext cx="7015163" cy="3493294"/>
            <a:chOff x="2157" y="1563"/>
            <a:chExt cx="14730" cy="7335"/>
          </a:xfrm>
        </p:grpSpPr>
        <p:pic>
          <p:nvPicPr>
            <p:cNvPr id="7" name="图片 6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2157" y="1867"/>
              <a:ext cx="4825" cy="466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3137" y="7049"/>
              <a:ext cx="647" cy="538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flipH="1" flipV="1">
              <a:off x="12491" y="4650"/>
              <a:ext cx="4396" cy="4249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3880" y="4446"/>
              <a:ext cx="4513" cy="31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11198" y="1895"/>
              <a:ext cx="4513" cy="3141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4183" y="1563"/>
              <a:ext cx="4513" cy="3141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8392" y="4856"/>
              <a:ext cx="4513" cy="3141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15849" y="3919"/>
              <a:ext cx="603" cy="507"/>
            </a:xfrm>
            <a:prstGeom prst="rect">
              <a:avLst/>
            </a:prstGeom>
          </p:spPr>
        </p:pic>
        <p:pic>
          <p:nvPicPr>
            <p:cNvPr id="18" name="图片 17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5670" y="2509"/>
              <a:ext cx="525" cy="368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9"/>
            </p:custDataLst>
          </p:nvPr>
        </p:nvSpPr>
        <p:spPr>
          <a:xfrm>
            <a:off x="2031365" y="2752903"/>
            <a:ext cx="5006976" cy="883453"/>
          </a:xfrm>
        </p:spPr>
        <p:txBody>
          <a:bodyPr anchor="ctr" anchorCtr="0">
            <a:normAutofit/>
          </a:bodyPr>
          <a:lstStyle>
            <a:lvl1pPr algn="ctr">
              <a:defRPr sz="45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9" name="文本占位符 18"/>
          <p:cNvSpPr>
            <a:spLocks noGrp="1"/>
          </p:cNvSpPr>
          <p:nvPr>
            <p:ph type="body" sz="quarter" idx="13" hasCustomPrompt="1"/>
            <p:custDataLst>
              <p:tags r:id="rId23"/>
            </p:custDataLst>
          </p:nvPr>
        </p:nvSpPr>
        <p:spPr>
          <a:xfrm>
            <a:off x="2864293" y="3976954"/>
            <a:ext cx="3206262" cy="333146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6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502411" y="498476"/>
            <a:ext cx="8139178" cy="331473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19551" y="304165"/>
            <a:ext cx="8704898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961200" y="1339650"/>
            <a:ext cx="7219800" cy="542700"/>
          </a:xfrm>
        </p:spPr>
        <p:txBody>
          <a:bodyPr anchor="ctr"/>
          <a:lstStyle>
            <a:lvl1pPr>
              <a:defRPr sz="2400"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960835" y="2594250"/>
            <a:ext cx="7219950" cy="25839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3617595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437400" y="880650"/>
            <a:ext cx="2970000" cy="661500"/>
          </a:xfrm>
        </p:spPr>
        <p:txBody>
          <a:bodyPr anchor="ctr"/>
          <a:lstStyle>
            <a:lvl1pPr>
              <a:defRPr sz="27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5"/>
            </p:custDataLst>
          </p:nvPr>
        </p:nvSpPr>
        <p:spPr>
          <a:xfrm>
            <a:off x="440100" y="2275650"/>
            <a:ext cx="2967300" cy="3069900"/>
          </a:xfrm>
        </p:spPr>
        <p:txBody>
          <a:bodyPr/>
          <a:lstStyle>
            <a:lvl1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6"/>
            </p:custDataLst>
          </p:nvPr>
        </p:nvSpPr>
        <p:spPr>
          <a:xfrm>
            <a:off x="3825900" y="1405930"/>
            <a:ext cx="4860000" cy="3815953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459000" y="859500"/>
            <a:ext cx="8232300" cy="469800"/>
          </a:xfrm>
        </p:spPr>
        <p:txBody>
          <a:bodyPr anchor="ctr"/>
          <a:lstStyle>
            <a:lvl1pPr algn="ctr">
              <a:defRPr sz="27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5"/>
            </p:custDataLst>
          </p:nvPr>
        </p:nvSpPr>
        <p:spPr>
          <a:xfrm>
            <a:off x="459000" y="1763100"/>
            <a:ext cx="8231981" cy="621000"/>
          </a:xfrm>
        </p:spPr>
        <p:txBody>
          <a:bodyPr/>
          <a:lstStyle>
            <a:lvl1pPr algn="ctr"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6"/>
            </p:custDataLst>
          </p:nvPr>
        </p:nvSpPr>
        <p:spPr>
          <a:xfrm>
            <a:off x="459581" y="3236850"/>
            <a:ext cx="8224200" cy="25731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9144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453600" y="740250"/>
            <a:ext cx="8232300" cy="423900"/>
          </a:xfrm>
        </p:spPr>
        <p:txBody>
          <a:bodyPr anchor="ctr"/>
          <a:lstStyle>
            <a:lvl1pPr algn="ctr">
              <a:defRPr sz="2400"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5"/>
            </p:custDataLst>
          </p:nvPr>
        </p:nvSpPr>
        <p:spPr>
          <a:xfrm>
            <a:off x="453628" y="2082600"/>
            <a:ext cx="8243100" cy="24084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6"/>
            </p:custDataLst>
          </p:nvPr>
        </p:nvSpPr>
        <p:spPr>
          <a:xfrm>
            <a:off x="445500" y="5306850"/>
            <a:ext cx="8251200" cy="758700"/>
          </a:xfrm>
        </p:spPr>
        <p:txBody>
          <a:bodyPr/>
          <a:lstStyle>
            <a:lvl1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7" name="图片 1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6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434700" y="292846"/>
            <a:ext cx="8278200" cy="331473"/>
          </a:xfrm>
        </p:spPr>
        <p:txBody>
          <a:bodyPr/>
          <a:lstStyle>
            <a:lvl1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4"/>
            </p:custDataLst>
          </p:nvPr>
        </p:nvSpPr>
        <p:spPr>
          <a:xfrm>
            <a:off x="434700" y="2025000"/>
            <a:ext cx="4006800" cy="21708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5"/>
            </p:custDataLst>
          </p:nvPr>
        </p:nvSpPr>
        <p:spPr>
          <a:xfrm>
            <a:off x="4681800" y="2025000"/>
            <a:ext cx="4025700" cy="21708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6"/>
            </p:custDataLst>
          </p:nvPr>
        </p:nvSpPr>
        <p:spPr>
          <a:xfrm>
            <a:off x="429300" y="4914450"/>
            <a:ext cx="4006800" cy="5859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7"/>
            </p:custDataLst>
          </p:nvPr>
        </p:nvSpPr>
        <p:spPr>
          <a:xfrm>
            <a:off x="4689900" y="4910850"/>
            <a:ext cx="4025700" cy="5859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1576668"/>
            <a:ext cx="9144000" cy="3704665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2545080" cy="328041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6598920" y="3577590"/>
            <a:ext cx="2545080" cy="328041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42100" y="1637550"/>
            <a:ext cx="6858000" cy="1790100"/>
          </a:xfrm>
        </p:spPr>
        <p:txBody>
          <a:bodyPr anchor="b"/>
          <a:lstStyle>
            <a:lvl1pPr algn="ctr">
              <a:defRPr sz="4500"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1141810" y="4069800"/>
            <a:ext cx="6858000" cy="1242000"/>
          </a:xfrm>
        </p:spPr>
        <p:txBody>
          <a:bodyPr/>
          <a:lstStyle>
            <a:lvl1pPr algn="ctr"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22" Type="http://schemas.openxmlformats.org/officeDocument/2006/relationships/tags" Target="../tags/tag217.xml" /><Relationship Id="rId23" Type="http://schemas.openxmlformats.org/officeDocument/2006/relationships/tags" Target="../tags/tag218.xml" /><Relationship Id="rId24" Type="http://schemas.openxmlformats.org/officeDocument/2006/relationships/tags" Target="../tags/tag219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22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502412" y="1189673"/>
            <a:ext cx="8139178" cy="331473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502412" y="1571631"/>
            <a:ext cx="8139178" cy="404168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659807" y="5619625"/>
            <a:ext cx="2025000" cy="23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3087000" y="5619625"/>
            <a:ext cx="2970000" cy="23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9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6457950" y="5619625"/>
            <a:ext cx="2025000" cy="23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9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png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image" Target="../media/image24.png" /><Relationship Id="rId13" Type="http://schemas.openxmlformats.org/officeDocument/2006/relationships/tags" Target="../tags/tag231.xml" /><Relationship Id="rId2" Type="http://schemas.openxmlformats.org/officeDocument/2006/relationships/image" Target="../media/image21.png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image" Target="../media/image11.png" /><Relationship Id="rId6" Type="http://schemas.openxmlformats.org/officeDocument/2006/relationships/tags" Target="../tags/tag226.xml" /><Relationship Id="rId7" Type="http://schemas.openxmlformats.org/officeDocument/2006/relationships/image" Target="../media/image12.png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2" Type="http://schemas.openxmlformats.org/officeDocument/2006/relationships/image" Target="../media/image21.png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image" Target="../media/image11.png" /><Relationship Id="rId6" Type="http://schemas.openxmlformats.org/officeDocument/2006/relationships/tags" Target="../tags/tag234.xml" /><Relationship Id="rId7" Type="http://schemas.openxmlformats.org/officeDocument/2006/relationships/image" Target="../media/image12.png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2" Type="http://schemas.openxmlformats.org/officeDocument/2006/relationships/image" Target="../media/image21.png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image" Target="../media/image11.png" /><Relationship Id="rId6" Type="http://schemas.openxmlformats.org/officeDocument/2006/relationships/tags" Target="../tags/tag242.xml" /><Relationship Id="rId7" Type="http://schemas.openxmlformats.org/officeDocument/2006/relationships/image" Target="../media/image12.png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2" Type="http://schemas.openxmlformats.org/officeDocument/2006/relationships/image" Target="../media/image21.png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image" Target="../media/image11.png" /><Relationship Id="rId6" Type="http://schemas.openxmlformats.org/officeDocument/2006/relationships/tags" Target="../tags/tag250.xml" /><Relationship Id="rId7" Type="http://schemas.openxmlformats.org/officeDocument/2006/relationships/image" Target="../media/image12.png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2" Type="http://schemas.openxmlformats.org/officeDocument/2006/relationships/image" Target="../media/image21.png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image" Target="../media/image11.png" /><Relationship Id="rId6" Type="http://schemas.openxmlformats.org/officeDocument/2006/relationships/tags" Target="../tags/tag258.xml" /><Relationship Id="rId7" Type="http://schemas.openxmlformats.org/officeDocument/2006/relationships/image" Target="../media/image12.png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2" Type="http://schemas.openxmlformats.org/officeDocument/2006/relationships/image" Target="../media/image21.png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image" Target="../media/image11.png" /><Relationship Id="rId6" Type="http://schemas.openxmlformats.org/officeDocument/2006/relationships/tags" Target="../tags/tag266.xml" /><Relationship Id="rId7" Type="http://schemas.openxmlformats.org/officeDocument/2006/relationships/image" Target="../media/image12.png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2" Type="http://schemas.openxmlformats.org/officeDocument/2006/relationships/image" Target="../media/image21.png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image" Target="../media/image11.png" /><Relationship Id="rId6" Type="http://schemas.openxmlformats.org/officeDocument/2006/relationships/tags" Target="../tags/tag274.xml" /><Relationship Id="rId7" Type="http://schemas.openxmlformats.org/officeDocument/2006/relationships/image" Target="../media/image12.png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2" Type="http://schemas.openxmlformats.org/officeDocument/2006/relationships/image" Target="../media/image21.png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image" Target="../media/image11.png" /><Relationship Id="rId6" Type="http://schemas.openxmlformats.org/officeDocument/2006/relationships/tags" Target="../tags/tag281.xml" /><Relationship Id="rId7" Type="http://schemas.openxmlformats.org/officeDocument/2006/relationships/image" Target="../media/image12.png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2" Type="http://schemas.openxmlformats.org/officeDocument/2006/relationships/image" Target="../media/image21.png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image" Target="../media/image11.png" /><Relationship Id="rId6" Type="http://schemas.openxmlformats.org/officeDocument/2006/relationships/tags" Target="../tags/tag289.xml" /><Relationship Id="rId7" Type="http://schemas.openxmlformats.org/officeDocument/2006/relationships/image" Target="../media/image12.png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121034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0344" y="3284576"/>
            <a:ext cx="3536950" cy="3536950"/>
          </a:xfrm>
          <a:prstGeom prst="rect">
            <a:avLst/>
          </a:prstGeom>
        </p:spPr>
      </p:pic>
      <p:sp>
        <p:nvSpPr>
          <p:cNvPr id="5" name="标题 4" title="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0" y="1960245"/>
            <a:ext cx="7990205" cy="1324610"/>
          </a:xfrm>
        </p:spPr>
        <p:txBody>
          <a:bodyPr>
            <a:normAutofit fontScale="90000"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6000">
                <a:solidFill>
                  <a:schemeClr val="dk1">
                    <a:lumMod val="85000"/>
                    <a:lumOff val="15000"/>
                  </a:schemeClr>
                </a:solidFill>
              </a:rPr>
              <a:t>words and expressions</a:t>
            </a:r>
            <a:endParaRPr lang="en-US" altLang="zh-CN" sz="6000">
              <a:solidFill>
                <a:schemeClr val="dk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7" name="副标题 6" title="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467360" y="3717290"/>
            <a:ext cx="6420485" cy="453390"/>
          </a:xfrm>
        </p:spPr>
        <p:txBody>
          <a:bodyPr>
            <a:noAutofit/>
          </a:bodyPr>
          <a:lstStyle/>
          <a:p>
            <a:pPr marL="0" lvl="0" indent="-285750" algn="ctr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None/>
            </a:pPr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</a:rPr>
              <a:t>unit 1 </a:t>
            </a:r>
            <a:r>
              <a:rPr lang="en-US" sz="2800">
                <a:solidFill>
                  <a:schemeClr val="dk1">
                    <a:lumMod val="85000"/>
                    <a:lumOff val="15000"/>
                  </a:schemeClr>
                </a:solidFill>
                <a:sym typeface="+mn-ea"/>
              </a:rPr>
              <a:t>Festivals Around the World</a:t>
            </a:r>
            <a:endParaRPr lang="en-US" sz="2800">
              <a:solidFill>
                <a:schemeClr val="dk1">
                  <a:lumMod val="85000"/>
                  <a:lumOff val="15000"/>
                </a:schemeClr>
              </a:solidFill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TextBox 1" title=""/>
          <p:cNvSpPr txBox="1"/>
          <p:nvPr>
            <p:custDataLst>
              <p:tags r:id="rId11"/>
            </p:custDataLst>
          </p:nvPr>
        </p:nvSpPr>
        <p:spPr>
          <a:xfrm>
            <a:off x="224155" y="980440"/>
            <a:ext cx="8770620" cy="4892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Words and Expressions</a:t>
            </a:r>
            <a:endParaRPr lang="en-US" altLang="zh-CN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en-US" altLang="zh-CN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1.appreciate  /əˈpriːʃɪeɪt/vt.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欣赏；感激；感谢；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appreciate</a:t>
            </a:r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+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that从句。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I appreciate that the plan has worked well.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我很感激这个计划效果很好。</a:t>
            </a:r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I appreciate the fact that the plan has worked well.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我感谢该计划行之有效。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flipH="1">
            <a:off x="12598400" y="125730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167005" y="1443990"/>
            <a:ext cx="8892540" cy="29845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appreciate</a:t>
            </a:r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+doing 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。</a:t>
            </a:r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( 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不接动词不定式</a:t>
            </a:r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)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He appreciates being advised.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他很感激得到了建议。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appreciate后带动宾语it，最好不要省略掉。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I shall appreciate it if you will give me his address</a:t>
            </a:r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0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如果你能给我他的地址，我将不胜感激。</a:t>
            </a:r>
            <a:endParaRPr lang="zh-CN" altLang="en-US" sz="20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11"/>
            </p:custDataLst>
          </p:nvPr>
        </p:nvSpPr>
        <p:spPr>
          <a:xfrm>
            <a:off x="755650" y="692785"/>
            <a:ext cx="7696835" cy="3538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2.bright  /braɪt/adj.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明亮的，聪明的；阳光的；生动的；有前途的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What a nice bright day!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今天天气多晴朗！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He is not bright, but he always works hard.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他并不聪明，但工作总是勤勤恳恳。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11"/>
            </p:custDataLst>
          </p:nvPr>
        </p:nvSpPr>
        <p:spPr>
          <a:xfrm>
            <a:off x="627380" y="764540"/>
            <a:ext cx="8108950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3.celebrate /ˈselɪbreɪt/vt.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庆祝，庆贺；颂扬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celebration 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名词，庆祝，庆典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Let's celebrate!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让我们好好庆祝一下吧！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People in the city held a great party to celebrate their victory.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本市的市民举行了盛大的晚会庆祝他们的胜利。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683260" y="620395"/>
            <a:ext cx="8018780" cy="48310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4.craft /krɑːft/n.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手艺</a:t>
            </a:r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;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工艺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craftsman </a:t>
            </a:r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  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工匠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craftsman</a:t>
            </a:r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ship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 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工艺，技艺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craftwork </a:t>
            </a:r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 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工艺品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craft age </a:t>
            </a:r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  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工艺时代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craft art</a:t>
            </a:r>
            <a:r>
              <a:rPr lang="en-US" altLang="zh-CN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     </a:t>
            </a: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工艺美术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He graduated from a school of crafts and arts.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他毕业于一所工艺美术学校。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He learned his craft from an old master.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他从一位老匠人那儿学得他的手艺。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2" name="图片 1" title="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11"/>
            </p:custDataLst>
          </p:nvPr>
        </p:nvSpPr>
        <p:spPr>
          <a:xfrm>
            <a:off x="251460" y="908685"/>
            <a:ext cx="8526780" cy="5262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5.decorate/ˈdekəreɪt/ v.</a:t>
            </a:r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装饰</a:t>
            </a:r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;</a:t>
            </a:r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点缀，装修</a:t>
            </a:r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decoration   </a:t>
            </a:r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名词，装饰</a:t>
            </a:r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en-US" altLang="zh-CN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We decorated the house for Christmas.</a:t>
            </a:r>
            <a:endParaRPr lang="en-US" altLang="zh-CN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我们装饰房屋过圣诞节。</a:t>
            </a:r>
            <a:endParaRPr lang="en-US" altLang="zh-CN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My mother likes to decorate rooms.</a:t>
            </a:r>
            <a:endParaRPr lang="en-US" altLang="zh-CN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我妈妈非常喜欢装饰房间。</a:t>
            </a:r>
            <a:endParaRPr lang="en-US" altLang="zh-CN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en-US" altLang="zh-CN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decorate  ... with ...    </a:t>
            </a:r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用</a:t>
            </a:r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... </a:t>
            </a:r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装饰</a:t>
            </a:r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...</a:t>
            </a:r>
            <a:endParaRPr lang="en-US" altLang="zh-CN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The christmas tree was decorated with coloured lights .</a:t>
            </a:r>
            <a:endParaRPr lang="en-US" altLang="zh-CN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圣诞树上装点着彩灯。</a:t>
            </a:r>
            <a:endParaRPr lang="en-US" altLang="zh-CN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  She </a:t>
            </a:r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decorated</a:t>
            </a:r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t</a:t>
            </a:r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he cake with fruit</a:t>
            </a:r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.</a:t>
            </a:r>
            <a:endParaRPr lang="en-US" altLang="zh-CN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她用水果点缀蛋糕。</a:t>
            </a:r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11"/>
            </p:custDataLst>
          </p:nvPr>
        </p:nvSpPr>
        <p:spPr>
          <a:xfrm>
            <a:off x="187325" y="692785"/>
            <a:ext cx="8320405" cy="54000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6.expect/ɪksˈpekt/v.</a:t>
            </a:r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期待</a:t>
            </a:r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;</a:t>
            </a:r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期盼</a:t>
            </a:r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expect  to do sth  </a:t>
            </a:r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期望做某事</a:t>
            </a:r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I didn’t expect to find you here. </a:t>
            </a:r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我没料到在这里碰到你。</a:t>
            </a:r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expect  sb to do sth </a:t>
            </a:r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期待某人做某事</a:t>
            </a:r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He expected her to go with him. 他期望她同他一起去。</a:t>
            </a:r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expectable </a:t>
            </a:r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</a:t>
            </a:r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可预期的</a:t>
            </a:r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expectedly</a:t>
            </a:r>
            <a:r>
              <a:rPr lang="en-US" altLang="zh-CN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 </a:t>
            </a:r>
            <a:r>
              <a:rPr lang="zh-CN" altLang="en-US" sz="24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可预期地</a:t>
            </a:r>
            <a:endParaRPr lang="zh-CN" altLang="en-US" sz="24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827405" y="764540"/>
            <a:ext cx="7001510" cy="5077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7.express/ɪksˈpres/   v.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表达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n.快送；快运；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to express yourself 表达自己的思想；发表自己的观点 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to express itself 体现；不言自明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Tears express grief.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眼泪表达的是悲恸。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Words cannot express my sorrow.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语言无法表达我的悲伤。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He had boarded an express for Rome.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他已经登上了前往罗马的特快列车。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expression  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名词，表述，表达方式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11"/>
            </p:custDataLst>
          </p:nvPr>
        </p:nvSpPr>
        <p:spPr>
          <a:xfrm>
            <a:off x="828040" y="1124585"/>
            <a:ext cx="7037705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8.festival  /ˈfestəvəl/n.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节日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Cannes hosts the annual film festival.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戛纳主办每年一度的电影节。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the  spring  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festival 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春节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9.fireplace/ˈfaɪəpleɪs/n.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壁炉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In the old days, we had two candlesticks on the fireplace.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过去我们在壁炉上放两座烛台。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a collection of brasses around the fireplace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壁炉周围的一堆黄铜器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10"/>
            </p:custDataLst>
          </p:nvPr>
        </p:nvSpPr>
        <p:spPr>
          <a:xfrm>
            <a:off x="971550" y="1118235"/>
            <a:ext cx="7245350" cy="3692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10.gala/ˈɡɑːlə/n.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庆典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;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盛会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  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同义词：celebration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1. The gala is in aid of Help The Aged.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这次演出是为了资助助老协会。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2. Yeah. People always enjoy the lighted lanterns and the gala performances.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是啊。人们都很喜欢这些点亮的灯笼和欢庆的表演。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3. a gala evening at the Royal Opera House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皇家歌剧院的欢乐之夜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971550" y="764540"/>
            <a:ext cx="7481570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11.harvest/ˈhɑːvɪst/  n.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成果；收获；vt.收获；收割；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harvest season 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收获季节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harvest festival 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丰收节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1. The wheat is ready for harvest.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小麦已经准备好收割了。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2. We had a good harvest this year.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我们今年有个好收成。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The harvest season is a busy time for farmers.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收获季节是农民们忙碌的时候。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11"/>
            </p:custDataLst>
          </p:nvPr>
        </p:nvSpPr>
        <p:spPr>
          <a:xfrm>
            <a:off x="741680" y="548640"/>
            <a:ext cx="7320280" cy="4246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12.lunar/ˈluːnə/adj.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农历的，月亮的；阴历的；银的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All traditional Chinese festivals are lunar calendar festivals.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中国的传统节日都是按照太阴历计算的。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The astronauts piloted their craft down to the lunar surface.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宇航员驾驶宇宙飞船在月球表面降落。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lunar eclipse 月食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lunar rocks 月岩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【近义词】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lunate 新月状的 semilunar 半月形的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【反义词】solar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971550" y="1052830"/>
            <a:ext cx="7331710" cy="4246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13.mark  /mɑːk/ v.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做记号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;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标示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n. 记号；痕迹；分数；商标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l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eave〔make〕 one's mark on〔upon〕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留下持久的(好或坏的)印象 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=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leave a lasting (good or bad) impression on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make one's mark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出名,成功 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=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become famous, successful, etc.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to mark sb as sth 表明某人是…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She marked the important points in the text with a pen.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她用笔在文章中标记了重点。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395605" y="836295"/>
            <a:ext cx="8053070" cy="59080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14.mean/miːn/ v.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意味着，打算；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His promotion means a raise in salary. </a:t>
            </a:r>
            <a:endParaRPr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他的提升意味着要增加薪水。</a:t>
            </a:r>
            <a:endParaRPr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You mean the world to me . </a:t>
            </a:r>
            <a:r>
              <a:rPr 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对于我，你意味着这个世界。</a:t>
            </a:r>
            <a:endParaRPr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I mean that all glitters is not gold.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我是说,不是所有闪光的东西都是金子。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mean doing  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意味着做某事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Children universally prefer to live in peace and security, even if that means living with only one parent.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孩子们普遍愿意过平静安宁的生活，即使那意味着只能和单亲生活在一起。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mean to do   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想要做某事；意欲做某事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I meant to phone you but I forgot. 我本想打电话给你，但是却忘记了。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I mean to call on you tomorrow.我打算明天看望你。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395605" y="1124585"/>
            <a:ext cx="8644255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15.nowadays /ˈnaʊədeɪz/ n.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现在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;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现今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adv. 现今；现在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1. 用作副词，表示“现在”“如今”，由于词义的原因，通常与一般现在时连用，且多用于句首或句末作状语。如：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Nowadays children are much healthier. 现今孩子们比过去健康。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It’s difficult to get into a university nowadays. 如今进大学读书是难事。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从含义上看，该词往往具有与过去相比较的意味。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2. 有时放在名词后作定语。比较：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Nowadays children have more pocket money. 如今，孩子们有更多的零用钱。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Children nowadays have more pocket money. 现在的孩子有更多的零用钱。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3. 由于是作副词，所以不要在其前误加in, at等介词。如：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现今我们觉得太空旅行没什么了不起。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误：In nowadays we think nothing of space travel.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正：Nowadays we think nothing of space travel.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082040" cy="1394460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061960" y="5463540"/>
            <a:ext cx="1082040" cy="1394460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76887" y="540623"/>
            <a:ext cx="3019901" cy="2077879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96789" y="2329180"/>
            <a:ext cx="403860" cy="33528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47211" y="2843133"/>
            <a:ext cx="3019901" cy="2077879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280988" y="5436235"/>
            <a:ext cx="403860" cy="335280"/>
          </a:xfrm>
          <a:prstGeom prst="rect">
            <a:avLst/>
          </a:prstGeom>
        </p:spPr>
      </p:pic>
      <p:sp>
        <p:nvSpPr>
          <p:cNvPr id="2" name="矩形 1" title=""/>
          <p:cNvSpPr/>
          <p:nvPr>
            <p:custDataLst>
              <p:tags r:id="rId11"/>
            </p:custDataLst>
          </p:nvPr>
        </p:nvSpPr>
        <p:spPr>
          <a:xfrm>
            <a:off x="683895" y="764540"/>
            <a:ext cx="7879080" cy="147955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16.performance  /pəˈfɔːməns/ n.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表演；实行；表现；履行；性能；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His good performance in school does great credit to his mother.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他在学校的优良表现为他母亲带来极大的荣誉。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17.playful/ˈpleɪfʊl/n.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打闹的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;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嬉戏的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副词: playfully;名词: playfulness;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a playful puppy.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   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顽皮的小狗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The dog gave me a playful bite.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  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狗咬着我玩儿.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Be playful to this game.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   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在这样的游戏中保持愉悦的心情.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https://d.book118.com/835121034004011041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RGE_SHAPE" val="1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RGE_SHAPE" val="1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5"/>
  <p:tag name="KSO_WM_UNIT_INDEX" val="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6"/>
  <p:tag name="KSO_WM_UNIT_INDEX" val="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3"/>
  <p:tag name="KSO_WM_UNIT_INDEX" val="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4"/>
  <p:tag name="KSO_WM_UNIT_INDEX" val="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5"/>
  <p:tag name="KSO_WM_UNIT_INDEX" val="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6"/>
  <p:tag name="KSO_WM_UNIT_INDEX" val="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2"/>
  <p:tag name="KSO_WM_UNIT_INDEX" val="2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3"/>
  <p:tag name="KSO_WM_UNIT_INDEX" val="3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4"/>
  <p:tag name="KSO_WM_UNIT_INDEX" val="4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5"/>
  <p:tag name="KSO_WM_UNIT_INDEX" val="5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6"/>
  <p:tag name="KSO_WM_UNIT_INDEX" val="6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2"/>
  <p:tag name="KSO_WM_UNIT_INDEX" val="2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3"/>
  <p:tag name="KSO_WM_UNIT_INDEX" val="3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4"/>
  <p:tag name="KSO_WM_UNIT_INDEX" val="4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5"/>
  <p:tag name="KSO_WM_UNIT_INDEX" val="5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6"/>
  <p:tag name="KSO_WM_UNIT_INDEX" val="6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1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1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COMBINE_RELATE_SLIDE_ID" val="background20176429_1"/>
  <p:tag name="KSO_WM_TAG_VERSION" val="1.0"/>
  <p:tag name="KSO_WM_TEMPLATE_CATEGORY" val="custom"/>
  <p:tag name="KSO_WM_TEMPLATE_COLOR_TYPE" val="1"/>
  <p:tag name="KSO_WM_TEMPLATE_INDEX" val="20177118"/>
  <p:tag name="KSO_WM_TEMPLATE_MASTER_THUMB_INDEX" val="12"/>
  <p:tag name="KSO_WM_TEMPLATE_MASTER_TYPE" val="1"/>
  <p:tag name="KSO_WM_TEMPLATE_SUBCATEGORY" val="17"/>
  <p:tag name="KSO_WM_TEMPLATE_THUMBS_INDEX" val="1、3、5、8、13、16、19、25、28、30、32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118"/>
  <p:tag name="KSO_WM_UNIT_COMPATIBLE" val="0"/>
  <p:tag name="KSO_WM_UNIT_DIAGRAM_ISNUMVISUAL" val="0"/>
  <p:tag name="KSO_WM_UNIT_DIAGRAM_ISREFERUNIT" val="0"/>
  <p:tag name="KSO_WM_UNIT_HIGHLIGHT" val="0"/>
  <p:tag name="KSO_WM_UNIT_ID" val="custom201771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浅色繁花计划书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68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118"/>
  <p:tag name="KSO_WM_UNIT_COMPATIBLE" val="1"/>
  <p:tag name="KSO_WM_UNIT_DIAGRAM_ISNUMVISUAL" val="0"/>
  <p:tag name="KSO_WM_UNIT_DIAGRAM_ISREFERUNIT" val="0"/>
  <p:tag name="KSO_WM_UNIT_HIGHLIGHT" val="0"/>
  <p:tag name="KSO_WM_UNIT_ID" val="custom201771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11"/>
</p:tagLst>
</file>

<file path=ppt/tags/tag223.xml><?xml version="1.0" encoding="utf-8"?>
<p:tagLst xmlns:p="http://schemas.openxmlformats.org/presentationml/2006/main">
  <p:tag name="KSO_WM_BEAUTIFY_FLAG" val="#wm#"/>
  <p:tag name="KSO_WM_COMBINE_RELATE_SLIDE_ID" val="background20176429_1"/>
  <p:tag name="KSO_WM_SLIDE_ID" val="custom201771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118"/>
  <p:tag name="KSO_WM_TEMPLATE_MASTER_THUMB_INDEX" val="12"/>
  <p:tag name="KSO_WM_TEMPLATE_MASTER_TYPE" val="1"/>
  <p:tag name="KSO_WM_TEMPLATE_SUBCATEGORY" val="17"/>
  <p:tag name="KSO_WM_TEMPLATE_THUMBS_INDEX" val="1、3、5、8、13、16、19、25、28、30、32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9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7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6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7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7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86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294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">
      <a:dk1>
        <a:srgbClr val="000000"/>
      </a:dk1>
      <a:lt1>
        <a:srgbClr val="FFFFFF"/>
      </a:lt1>
      <a:dk2>
        <a:srgbClr val="C6E4E0"/>
      </a:dk2>
      <a:lt2>
        <a:srgbClr val="E6F6F4"/>
      </a:lt2>
      <a:accent1>
        <a:srgbClr val="3C8178"/>
      </a:accent1>
      <a:accent2>
        <a:srgbClr val="007B87"/>
      </a:accent2>
      <a:accent3>
        <a:srgbClr val="007297"/>
      </a:accent3>
      <a:accent4>
        <a:srgbClr val="12659F"/>
      </a:accent4>
      <a:accent5>
        <a:srgbClr val="4F5296"/>
      </a:accent5>
      <a:accent6>
        <a:srgbClr val="783C81"/>
      </a:accent6>
      <a:hlink>
        <a:srgbClr val="658BD5"/>
      </a:hlink>
      <a:folHlink>
        <a:srgbClr val="9F69A3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汉仪旗黑-85S</vt:lpstr>
      <vt:lpstr>Wingdings</vt:lpstr>
      <vt:lpstr>Office Theme</vt:lpstr>
      <vt:lpstr>words and expressions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2024-09-01T10:07:02.040</cp:lastPrinted>
  <dcterms:created xsi:type="dcterms:W3CDTF">2024-09-01T02:07:02Z</dcterms:created>
  <dcterms:modified xsi:type="dcterms:W3CDTF">2024-09-01T02:07:07Z</dcterms:modified>
</cp:coreProperties>
</file>