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BE46D-EF7C-430C-B6DF-7043EB4C2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E0B3A-4803-44A5-B687-66E6B11E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FE5E6-5E0F-49E8-89C3-AB71908E0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C694C-592E-4A07-8278-9017AAEBF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C0470-B79B-4075-9901-B9CFC3332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55B8E-796B-4E37-9C26-AFC9AC06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F6B07-8B74-4151-A0C8-8AB0B8EF9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22466-D057-4CBA-9835-22E1BC398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70EA5-D30F-4549-A0DB-6B543B22F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9CDCA-18BC-4D24-8CF1-94055342E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DB860-A31D-457C-94D6-F1594DFE2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24204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医院急诊室就医攻略重病急救不再迟疑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急诊室基本概念与功能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就医前准备与注意事项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现场挂号、分诊与候诊流程解析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诊断治疗过程详解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住院手续办理与后续治疗安排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急诊室常见问题解答与误区澄清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急诊室基本概念与功能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医院中专门负责接待和治疗急性疾病或突发意外事件的医疗场所，提供24小时不间断服务。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包括但不限于急性疾病发作、意外伤害、中毒、急性过敏反应等需要紧急医疗救助的情况。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急诊室定义及服务范围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作为医疗体系中的“前哨站”，对急危重症患者进行及时有效的紧急救治，挽救生命。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分流作用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根据患者病情的轻重缓急，将患者分流至相应科室或病房，确保医疗资源的合理利用。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与院内其他科室及院外急救机构紧密合作，协调患者救治过程中的各个环节。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急诊室在医疗体系中作用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82" r="193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常见急危重症类型及特点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如急性心肌梗死、脑卒中等，具有起病急、病情重、死亡率高等特点。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如交通事故、高处坠落等导致的多发伤、复合伤，伤情复杂且严重。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包括食物中毒、药物中毒等，病情发展迅速，需要及时干预和治疗。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如重症肺炎、败血症等，病情凶险，需要迅速控制感染并维持生命体征稳定。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心脑血管疾病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外伤事故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中毒事件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急性感染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就医前准备与注意事项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在就医前，患者应对自己的病情进行初步评估，包括症状的严重程度、持续时间以及是否有已知的病史等。这有助于患者更准确地描述病情，为医生提供有价值的诊断线索。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病情自我评估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明确自己的就医需求，例如是否需要紧急治疗、是否需要专科医生的诊治等。这有助于患者选择合适的医院和科室，提高就医效率。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需求明确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了解自身病情及需求评估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根据病情的严重程度和就医需求，选择合适的医院。对于重病急救，应选择具备相应救治能力和设备的综合性医院或专科医院。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根据症状表现，选择对应的科室进行挂号。如果不确定应该挂哪个科室，可以先咨询医院的导诊台或分诊护士，以获取专业的建议。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选择合适医院和科室策略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证件准备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在就医前，患者应准备好身份证、医保卡等必要证件。这些证件是办理挂号、取药等手续的必要凭证，确保就医过程的顺利进行。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患者应将以往的病历、检查报告、用药记录等相关资料整理好并随身携带。这些资料可以为医生提供有价值的参考信息，有助于医生更准确地诊断和治疗。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携带必要证件和资料清单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现场挂号、分诊与候诊流程解析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现场挂号方式及费用说明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挂号方式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医院急诊室通常设有现场挂号窗口，患者或家属可直接前往窗口进行挂号。部分医院也提供自助挂号机，方便患者自行操作。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挂号费用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急诊挂号费用因医院等级和地区差异而异，一般略高于普通门诊。具体费用可在挂号窗口或自助挂号机处查询。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挂号时请携带患者有效身份证件，如身份证、医保卡等。如有特殊情况或需要咨询，可向挂号窗口工作人员寻求帮助。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医院急诊室实行分诊制度，根据患者病情严重程度和紧急程度进行分级，确保重症患者优先得到救治。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优先级判断标准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通常按照“红、黄、绿”三区四级标准进行分级。红色代表病情危重，需立即抢救；黄色代表病情较重，但相对稳定，可稍候处理；绿色代表病情较轻，可等候就诊。具体分级标准可能因医院而异。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分诊流程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患者到达急诊室后，首先由分诊护士进行初步评估，确定病情等级并安排相应级别的医生和救治措施。如有需要，护士会协助患者进行必要的检查和处置。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分诊制度及优先级判断标准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https://d.book118.com/835124204012011040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2024-08-30T21:55:11.178</cp:lastPrinted>
  <dcterms:created xsi:type="dcterms:W3CDTF">2024-08-30T13:55:11Z</dcterms:created>
  <dcterms:modified xsi:type="dcterms:W3CDTF">2024-08-30T13:55:13Z</dcterms:modified>
</cp:coreProperties>
</file>