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BA2229-2DD6-4704-8A76-1A97A9611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C3063F-A5DF-49CD-ACC7-D6F0383A4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7D817-D026-4633-9E21-BCA6DDDA9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18CAC3-507C-4563-A8D1-1C00C5C4A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5468EB-855C-4F10-9133-3C02D1109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3D18DF-FE10-4015-AB33-BB13C5A25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1779C5-40DE-4BA4-8EB4-51A75B5B2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C2D608-93F0-4649-A1E3-FD93AB869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60964-FDE6-4D19-AB76-720C5D7B2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AB71CC-7B33-47A1-9E03-116F29E04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51B58-29F6-4799-BC5C-48C172F8E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1300303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心衰的护理护理查房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心衰的基本知识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心衰的护理评估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心衰的日常护理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心衰的病情监测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心衰的并发症预防与处理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心衰是指心脏无法有效地泵血以满足身体需要的一种状态。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心衰是由于各种原因导致心脏结构和功能受损，使心脏无法维持足够的血液输出，以满足身体各个器官和组织的需要。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心衰的定义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心衰可分为急性和慢性两种类型。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急性心衰通常由心脏突发事件引起，如心肌梗死或严重心律失常，导致心脏骤停或泵血功能急剧下降。慢性心衰则由长期的心脏疾病或损伤引起，进展缓慢，但持续损害心脏功能。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心衰的分类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心衰的症状和体征包括呼吸困难、乏力、水肿等。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心衰患者可能会出现不同程度的呼吸困难，如活动后气喘、夜间阵发性呼吸困难等。乏力是心衰的常见症状，表现为疲劳、虚弱、无力等。水肿也是心衰的体征之一，通常出现在下肢、腹部和肺部等部位。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心衰的症状和体征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评估工具和方法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通过观察患者的症状和体征，如呼吸困难、水肿等，评估心衰的严重程度。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使用标准化问卷调查，了解患者的生活习惯、病史、用药情况等，为评估提供参考。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通过血液检查、心电图、超声心动图等手段，获取有关心衰的生理指标和病理变化信息。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结合患者病史、体查、实验室检查结果，进行综合评估，确定护理方案。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评估患者的心脏功能状况，包括心输出量、射血分数等指标。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心功能状况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观察患者是否有呼吸困难、水肿、乏力等症状，以及肺部啰音、肝脏肿大等体征。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症状与体征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了解患者的饮食、运动、作息等情况，评估其对心衰的影响。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评估患者的心理状况，了解其是否有焦虑、抑郁等情况，以便给予相应的心理支持。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心理状态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评估结果的处理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制定护理计划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根据评估结果，制定个性化的护理计划，包括饮食指导、运动康复、药物治疗等方面的内容。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调整护理措施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定期对患者的护理效果进行评估，根据评估结果调整护理措施，确保护理的有效性和安全性。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及时处理并发症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对于心衰患者可能出现的并发症，如肺部感染、心律失常等，应及时发现并处理，以保障患者的生命安全。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心衰的日常护理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https://d.book118.com/835130030303011103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2024-09-13T06:46:11.679</cp:lastPrinted>
  <dcterms:created xsi:type="dcterms:W3CDTF">2024-09-12T22:46:11Z</dcterms:created>
  <dcterms:modified xsi:type="dcterms:W3CDTF">2024-09-12T22:46:13Z</dcterms:modified>
</cp:coreProperties>
</file>