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SJRACD+MS-UIGothic"/>
      <p:regular r:id="rId21"/>
    </p:embeddedFont>
    <p:embeddedFont>
      <p:font typeface="IITIJM+DCWWGA+ArialMT"/>
      <p:regular r:id="rId22"/>
    </p:embeddedFont>
    <p:embeddedFont>
      <p:font typeface="RDNGRJ+ULNPWF+MicrosoftYaHei-Bold"/>
      <p:regular r:id="rId23"/>
    </p:embeddedFont>
    <p:embeddedFont>
      <p:font typeface="SQSGDJ+MHLPBD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30618-557B-4157-A463-D656E8EAC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EDCBF-FB0D-47E4-8C95-28A777033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4936F-C480-47BB-B606-6522EC14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71844-F096-4F6F-B848-62C562FDB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EF5DA-C3C8-440A-AB62-C3B2E9938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4DAD1-25C9-4A94-A01A-E8D82E985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451E9-25CD-44B6-B787-3BCFE0CF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1BEB6-4B87-47ED-B034-46686347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486D2-7282-4A10-A372-F06B806D3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48800-FD5E-48AC-8E12-1081DD61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ACAAC-F360-4913-AD81-193F0A05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3111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JRACD+MS-UIGothic"/>
                <a:cs typeface="SJRACD+MS-UIGothic"/>
              </a:rPr>
              <a:t>素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质测评</a:t>
            </a:r>
            <a:r>
              <a:rPr sz="4950">
                <a:solidFill>
                  <a:srgbClr val="000000"/>
                </a:solidFill>
                <a:latin typeface="SJRACD+MS-UIGothic"/>
                <a:cs typeface="SJRACD+MS-UIGothic"/>
              </a:rPr>
              <a:t>的量化方法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SJRACD+MS-UIGothic"/>
                <a:cs typeface="SJRAC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651825"/>
            <a:ext cx="3738822" cy="1343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IITIJM+DCWWGA+ArialMT"/>
                <a:cs typeface="IITIJM+DCWWGA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素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质测评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量化方法概述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IITIJM+DCWWGA+ArialMT"/>
                <a:cs typeface="IITIJM+DCWWGA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行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面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SJRACD+MS-UIGothic"/>
                <a:cs typeface="SJRACD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RDNGRJ+ULNPWF+MicrosoftYaHei-Bold"/>
                <a:cs typeface="RDNGRJ+ULNPWF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4450270"/>
            <a:ext cx="5140902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IITIJM+DCWWGA+ArialMT"/>
                <a:cs typeface="IITIJM+DCWWGA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素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质测评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量化方法的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践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A0237"/>
                </a:solidFill>
                <a:latin typeface="SJRACD+MS-UIGothic"/>
                <a:cs typeface="SJRACD+MS-UIGothic"/>
              </a:rPr>
              <a:t>用与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素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质测评</a:t>
            </a: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量化方法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质测评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的量化方法是指通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量的方式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个体的素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量的方法。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为组织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提供客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、准确的个体素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数据，帮助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做出更科学、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合理的人力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源决策。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量化方法的重要性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DNGRJ+ULNPWF+MicrosoftYaHei-Bold"/>
                <a:cs typeface="RDNGRJ+ULNPW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DNGRJ+ULNPWF+MicrosoftYaHei-Bold"/>
                <a:cs typeface="RDNGRJ+ULNPW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DNGRJ+ULNPWF+MicrosoftYaHei-Bold"/>
                <a:cs typeface="RDNGRJ+ULNPW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提高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估准确性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JRACD+MS-UIGothic"/>
                <a:cs typeface="SJRACD+MS-UIGothic"/>
              </a:rPr>
              <a:t>促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比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较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和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2000">
                <a:solidFill>
                  <a:srgbClr val="0084FF"/>
                </a:solidFill>
                <a:latin typeface="SJRACD+MS-UIGothic"/>
                <a:cs typeface="SJRACD+MS-UIGothic"/>
              </a:rPr>
              <a:t>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提供数据支持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量化方法能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减少主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和模糊性，提高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估的准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确性和可靠性。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量化的方式，可以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个体的素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质进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序，有助于人才的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拔和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晋升。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量化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果可以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为组织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提供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数据支持，帮助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制定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更加科学的人力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源政策。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量化方法介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行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面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1550">
                <a:solidFill>
                  <a:srgbClr val="0084FF"/>
                </a:solidFill>
                <a:latin typeface="SJRACD+MS-UIGothic"/>
                <a:cs typeface="SJRACD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97984" y="4788530"/>
            <a:ext cx="1462201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360</a:t>
            </a:r>
            <a:r>
              <a:rPr sz="1550" spc="20">
                <a:solidFill>
                  <a:srgbClr val="0084FF"/>
                </a:solidFill>
                <a:latin typeface="SJRACD+MS-UIGothic"/>
                <a:cs typeface="SJRACD+MS-UIGothic"/>
              </a:rPr>
              <a:t>度反</a:t>
            </a:r>
            <a:r>
              <a:rPr sz="1550" spc="20">
                <a:solidFill>
                  <a:srgbClr val="0084FF"/>
                </a:solidFill>
                <a:latin typeface="SimSun"/>
                <a:cs typeface="SimSun"/>
              </a:rPr>
              <a:t>馈</a:t>
            </a:r>
            <a:r>
              <a:rPr sz="1550">
                <a:solidFill>
                  <a:srgbClr val="0084FF"/>
                </a:solidFill>
                <a:latin typeface="SJRACD+MS-UIGothic"/>
                <a:cs typeface="SJRACD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心理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测评</a:t>
            </a:r>
            <a:r>
              <a:rPr sz="1550">
                <a:solidFill>
                  <a:srgbClr val="0084FF"/>
                </a:solidFill>
                <a:latin typeface="SJRACD+MS-UIGothic"/>
                <a:cs typeface="SJRACD+MS-UIGothic"/>
              </a:rPr>
              <a:t>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绩</a:t>
            </a: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效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估法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过设计结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构化的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人在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中的行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来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其在未来工作中的表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、下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、同事等多角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个体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价，提供全面、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运用心理学原理和方法，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个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体的心理特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、能力、价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</a:p>
          <a:p>
            <a:pPr marL="3428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根据个体的工作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通常与具体的工作目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准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47434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面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JRACD+MS-UIGothic"/>
                <a:cs typeface="SJRACD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法是一种通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过询问应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聘者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去的行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估其素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和能力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的面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JRACD+MS-UIGothic"/>
                <a:cs typeface="SJRACD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基于行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描述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重于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提供更具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体和客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SJRACD+MS-UIGothic"/>
                <a:cs typeface="SJRACD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施步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81854" y="11130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JRACD+MS-UIGothic"/>
                <a:cs typeface="SJRACD+MS-UIGothic"/>
              </a:rPr>
              <a:t>引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导应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聘者描述具体行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2500" y="1945378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让应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聘者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描述具体行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、情境、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果等。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8629" y="208079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设计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行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面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试问题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530590" y="208079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和整理信息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38580" y="2913117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估要素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具体的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97519" y="2913117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详细记录应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聘者的回答，整理关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信息和行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描述。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38580" y="3256017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聘者描述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去的行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229994" y="426710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确定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估要素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506584" y="426710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84FF"/>
                </a:solidFill>
                <a:latin typeface="SJRACD+MS-UIGothic"/>
                <a:cs typeface="SJRACD+MS-UIGothic"/>
              </a:rPr>
              <a:t>估与反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815705" y="4927972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和整理的信息，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者的素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和能力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估，并提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供反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68019" y="5099422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明确需要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估的素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和能力，确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定关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要素。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基于行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描述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估，更具体和客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提供更全面的素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和能力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估，包括技能、知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JRACD+MS-UIGothic"/>
                <a:cs typeface="SJRACD+MS-UIGothic"/>
              </a:rPr>
              <a:t>度等。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4541657" cy="4913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IITIJM+DCWWGA+ArialMT"/>
                <a:cs typeface="IITIJM+DCWWGA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可以根据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果提供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性的反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DJ+MHLPBD+MicrosoftYaHei"/>
                <a:cs typeface="SQSGDJ+MHLPB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4370" y="5190342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缺点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官的素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和能力要求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高，需要具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丰富的面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试经验</a:t>
            </a:r>
          </a:p>
          <a:p>
            <a:pPr marL="7715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和技巧。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可能受到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聘者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和表达能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力的影响，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果不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85724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准确。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需要花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费较长时间进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</a:t>
            </a:r>
          </a:p>
          <a:p>
            <a:pPr marL="4286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施，成本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5040696" cy="175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DNGRJ+ULNPWF+MicrosoftYaHei-Bold"/>
                <a:cs typeface="RDNGRJ+ULNPWF+MicrosoftYaHei-Bold"/>
              </a:rPr>
              <a:t>360</a:t>
            </a: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度反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5400">
                <a:solidFill>
                  <a:srgbClr val="000000"/>
                </a:solidFill>
                <a:latin typeface="SJRACD+MS-UIGothic"/>
                <a:cs typeface="SJRACD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JRACD+MS-UIGothic"/>
                <a:cs typeface="SJRACD+MS-UIGothic"/>
              </a:rPr>
              <a:t>定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2221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DJ+MHLPBD+MicrosoftYaHei"/>
                <a:cs typeface="SQSGDJ+MHLPBD+MicrosoftYaHei"/>
              </a:rPr>
              <a:t>360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度反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法是一种全方位的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估方法，通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不同的角度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个体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行全面的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价，通常包括上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、下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、同事、客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等多个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JRACD+MS-UIGothic"/>
                <a:cs typeface="SJRACD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34298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全面性、客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性、准确性、多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SJRACD+MS-UIGothic"/>
                <a:cs typeface="SJRACD+MS-UIGothic"/>
              </a:rPr>
              <a:t>度性。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75397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360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度反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馈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施步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320804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1.</a:t>
            </a:r>
            <a:r>
              <a:rPr sz="1800" spc="9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 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确定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估目的和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估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989505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4.</a:t>
            </a:r>
            <a:r>
              <a:rPr sz="1800" spc="9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 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放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估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问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167625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象，是晋升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是其他目的。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167625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估主体，确保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卷的回收率。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3159521"/>
            <a:ext cx="1989505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2.</a:t>
            </a:r>
            <a:r>
              <a:rPr sz="1800" spc="9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 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选择评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估主体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3159521"/>
            <a:ext cx="1989505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5.</a:t>
            </a:r>
            <a:r>
              <a:rPr sz="1800" spc="9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 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汇总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分析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015" y="3562203"/>
            <a:ext cx="479671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估目的和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估主体，包括上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、下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、同事、客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58709" y="3562203"/>
            <a:ext cx="486295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估主体的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汇总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和分析，得出被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1015" y="5122318"/>
            <a:ext cx="2155298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3.</a:t>
            </a:r>
            <a:r>
              <a:rPr sz="1950" spc="97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 </a:t>
            </a:r>
            <a:r>
              <a:rPr sz="1950">
                <a:solidFill>
                  <a:srgbClr val="0084FF"/>
                </a:solidFill>
                <a:latin typeface="SimSun"/>
                <a:cs typeface="SimSun"/>
              </a:rPr>
              <a:t>设计评</a:t>
            </a:r>
            <a:r>
              <a:rPr sz="1950">
                <a:solidFill>
                  <a:srgbClr val="0084FF"/>
                </a:solidFill>
                <a:latin typeface="SJRACD+MS-UIGothic"/>
                <a:cs typeface="SJRACD+MS-UIGothic"/>
              </a:rPr>
              <a:t>估</a:t>
            </a:r>
            <a:r>
              <a:rPr sz="1950">
                <a:solidFill>
                  <a:srgbClr val="0084FF"/>
                </a:solidFill>
                <a:latin typeface="SimSun"/>
                <a:cs typeface="SimSun"/>
              </a:rPr>
              <a:t>问</a:t>
            </a:r>
            <a:r>
              <a:rPr sz="1950">
                <a:solidFill>
                  <a:srgbClr val="0084FF"/>
                </a:solidFill>
                <a:latin typeface="SJRACD+MS-UIGothic"/>
                <a:cs typeface="SJRACD+MS-UIGothic"/>
              </a:rPr>
              <a:t>卷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58709" y="5116591"/>
            <a:ext cx="1989505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6.</a:t>
            </a:r>
            <a:r>
              <a:rPr sz="1800" spc="9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 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提供反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馈报</a:t>
            </a:r>
            <a:r>
              <a:rPr sz="1800">
                <a:solidFill>
                  <a:srgbClr val="0084FF"/>
                </a:solidFill>
                <a:latin typeface="SJRACD+MS-UIGothic"/>
                <a:cs typeface="SJRACD+MS-UIGothic"/>
              </a:rPr>
              <a:t>告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01015" y="552244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估目的和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卷，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卷内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涵盖被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估者的各个方面。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58709" y="552244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将分析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果以反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馈报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告的形式提供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估者，帮助其了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解自己的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和不足，并制定改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进计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2438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NGRJ+ULNPWF+MicrosoftYaHei-Bold"/>
                <a:cs typeface="RDNGRJ+ULNPWF+MicrosoftYaHei-Bold"/>
              </a:rPr>
              <a:t>360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度反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馈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84FF"/>
                </a:solidFill>
                <a:latin typeface="SJRACD+MS-UIGothic"/>
                <a:cs typeface="SJRACD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0084FF"/>
                </a:solidFill>
                <a:latin typeface="SJRACD+MS-UIGothic"/>
                <a:cs typeface="SJRACD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全面性、客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性、准确性、多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度性。通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可以更全面地了解被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估者的能力和素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性和准确性。同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，可以帮助被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估者更全面地了解自己的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和不足，促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其个人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SJRACD+MS-UIGothic"/>
                <a:cs typeface="SJRACD+MS-UIGothic"/>
              </a:rPr>
              <a:t>缺点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度大、成本高、可能存在主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。由于需要多个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价，因此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大，成本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高。此外，不同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主体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估者的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价可能存在主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，影响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果的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JRACD+MS-UIGothic"/>
                <a:cs typeface="SJRACD+MS-UIGothic"/>
              </a:rPr>
              <a:t>性和准确性。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https://d.book118.com/835131110211011114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SJRACD+MS-UIGothic</vt:lpstr>
      <vt:lpstr>SimSun</vt:lpstr>
      <vt:lpstr>IITIJM+DCWWGA+ArialMT</vt:lpstr>
      <vt:lpstr>Times New Roman</vt:lpstr>
      <vt:lpstr>RDNGRJ+ULNPWF+MicrosoftYaHei-Bold</vt:lpstr>
      <vt:lpstr>SQSGDJ+MHLPBD+MicrosoftYaHei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2024-09-21T16:31:43.130</cp:lastPrinted>
  <dcterms:created xsi:type="dcterms:W3CDTF">2024-09-21T08:31:43Z</dcterms:created>
  <dcterms:modified xsi:type="dcterms:W3CDTF">2024-09-21T08:31:44Z</dcterms:modified>
</cp:coreProperties>
</file>