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BDA98D-A23D-47A1-8E91-74E88FA0F3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47FAD2-A8BC-4FF1-8BC0-5CAADE2F82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20C496-F5FB-4343-9770-D572BAFDA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061F43-D858-4DF3-9FE2-0D044AF6B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F422AC-8D23-402C-8AB0-A016943EC8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DDFCC6-BC98-4DB5-9154-84C38BD801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BFF0CA-E861-425B-8C89-B8BD25AFBD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88BBC8-69CE-4D15-BEC1-8EDD098E6F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DE9351-57D7-4B8D-8E9A-9203E82BE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377A6-59C4-4779-942C-CAB6A5E04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A8FF82-1C86-4493-B0F3-BF1B775C66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513112114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神经外科手术在帕金森病患者的日常功能改善中的长期应用</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1200">
              <a:solidFill>
                <a:srgbClr val="000000">
                  <a:alpha val="100000"/>
                </a:srgbClr>
              </a:solidFill>
              <a:latin typeface="Microsoft Yahei"/>
              <a:ea typeface="Microsoft Yahei"/>
              <a:cs typeface="Microsoft Yahei"/>
            </a:endParaRP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帕金森病患者的日常功能受损情况</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神经外科手术治疗帕金森病的方法及原理</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神经外科手术对帕金森病患者日常功能的改善效果</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神经外科手术在帕金森病治疗中的长期应用效果</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帕金森病对日常生活的影响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帕金森病患者的生活质量受到严重影响，包括运动功能受限、认知功能下降、心理障碍等。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帕金森病定义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帕金森病是一种慢性、进行性神经系统疾病，主要表现为静止性震颤、运动迟缓、肌强直和姿势平衡障碍等症状。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帕金森病病因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帕金森病的病因尚未完全明确，可能与遗传、环境、氧化应激等多种因素有关。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帕金森病概述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844" b="2384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424" b="14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神经外科手术在帕金森病治疗中的地位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药物治疗的局限性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虽然药物治疗是帕金森病的主要治疗方法，但长期使用会出现疗效减退、副作用增加等问题。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神经外科手术的发展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随着医学技术的进步，神经外科手术在帕金森病治疗中的地位逐渐提升，成为药物治疗无效时的重要选择。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神经外科手术的优势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相比于药物治疗，神经外科手术具有疗效持久、副作用少等优势。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本研究旨在探讨神经外科手术在帕金森病患者日常功能改善中的长期应用效果，为临床治疗提供科学依据。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深入了解神经外科手术对帕金森病患者生活质量的影响，为优化治疗方案、提高患者生活质量提供重要参考。同时，本研究结果还可为临床医生在制定治疗方案时提供科学依据，推动帕金森病治疗领域的进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帕金森病患者的日常功能受损情况</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39" r="1873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729" r="1372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85" r="1868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4" r="1874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运动功能受损</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帕金森病患者常常表现出肌肉僵硬，导致运动不灵活。</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患者手部、脚部或下颌等部位可能出现不自主的震颤。</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患者可能变得迟缓，行走、转身等日常动作变得困难。</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患者可能难以保持平衡，容易摔倒。</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肌肉僵硬</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震颤</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运动迟缓</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姿势不稳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认知障碍</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精神症状</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睡眠障碍</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自主神经功能障碍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非运动功能受损</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4998" b="1499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914" r="1291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帕金森病患者可能出现记忆力减退、思维迟缓等认知障碍。</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患者可能出现抑郁、焦虑等精神症状。</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患者可能出现失眠、多梦、白天疲劳等睡眠问题。</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患者可能出现便秘、尿频、性功能障碍等自主神经问题。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833" r="1083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9208" r="920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日常活动受限</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社交障碍</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工作能力下降</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家庭负担增加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生活质量下降</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由于运动和非运动功能的受损，帕金森病患者可能难以完成日常活动，如穿衣、吃饭、洗澡等。</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帕金森病可能导致患者工作能力下降，甚至无法继续工作。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患者可能因为病情而减少社交活动，导致社交障碍和孤独感。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患者需要家庭成员的照顾和支持，增加了家庭的负担。</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神经外科手术治疗帕金森病的方法及原理</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0392" r="1039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靶点选择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针对帕金森病患者的不同症状，选择合适的靶点进行毁损，如苍白球内侧部、丘脑底核等。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手术方法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通过立体定向技术，将微电极精确插入靶点，利用射频电流产生热能，破坏靶点组织，达到治疗目的。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疗效及安全性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毁损术可以显著改善帕金森病患者的运动症状，如震颤、肌强直等。手术安全性较高，但部分患者可能会出现并发症，如颅内出血、感染等。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毁损术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靶点选择</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与毁损术类似，脑深部电刺激术也需要选择合适的靶点，如丘脑底核、苍白球内侧部等。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5" r="16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手术方法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通过立体定向技术，在靶点位置植入电极，连接至脉冲发生器，通过电刺激调节异常神经活动，达到治疗目的。</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疗效及安全性</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脑深部电刺激术可以显著改善帕金森病患者的运动症状，具有可逆性和可调节性的优点。手术安全性较高，但部分患者可能会出现并发症，如颅内出血、感染、电极移位等。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脑深部电刺激术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https://d.book118.com/835131121140011124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2024-09-28T18:54:03.391</cp:lastPrinted>
  <dcterms:created xsi:type="dcterms:W3CDTF">2024-09-28T10:54:03Z</dcterms:created>
  <dcterms:modified xsi:type="dcterms:W3CDTF">2024-09-28T10:54:05Z</dcterms:modified>
</cp:coreProperties>
</file>