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58CB6-2A7D-4DBB-84F2-709CA595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99040-0ACA-47AB-878D-6CD717AB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129EE-E457-49D1-A530-22C918E8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192D7-623E-41CC-B73E-68FFC4A9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0AE61-271E-4918-9CEF-7334F22C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8907B-FD1B-4026-A045-7DA02429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66E9C-80CB-4F90-9768-DA2595EB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D1C38-F21B-4932-954A-3BF18138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91BA5-8253-4B10-B7BF-A497B642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89F72-7572-41DA-B6F8-FDE68129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96EA5-4124-48FB-A330-EBDFFBE0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32320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公司个人试用期转正工作总结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对公司的认知与建议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明确试用期工作成果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通过总结试用期工作，明确个人在试用期间的工作成果和表现，为转正提供依据。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通过对试用期工作的反思，找出自身不足和需要改进的地方，以便在转正后更好地适应公司需求和发展。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通过总结试用期工作成果和表现，展示个人在公司中的价值和作用，为未来的职业发展打下基础。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简要概述试用期间所承担的工作职责和任务。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试用期间工作内容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重点介绍试用期间取得的工作成果和业绩，包括完成的项目、解决的问题、获得的荣誉等。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阐述在试用期间个人在技能、知识和经验等方面的成长与收获。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展望未来的职业发展规划，包括希望承担的工作职责、期望达成的业绩目标等。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74" r="29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在试用期间，我的主要岗位职责是负责公司的市场推广工作，包括品牌宣传、市场调研、销售策略制定等。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我承担了多项工作任务，如组织线上线下活动、撰写宣传材料、与客户建立联系并维护关系等。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在试用期内，我成功组织了5场线上活动，吸引了超过1000名参与者，提升了公司品牌知名度；同时，我还协助销售团队完成了季度销售目标，实现了业绩的稳步增长。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通过我的努力，公司在社交媒体上的粉丝数量增加了30%，网站流量提升了20%，客户满意度也得到了显著提高。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47" r="102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我积极与团队成员合作，共同完成了多个项目。在项目中，我主动承担责任，与同事保持良好的沟通和协作，确保项目的顺利进行。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我注重与同事、客户和上级的沟通，及时反馈工作进展和问题，寻求解决方案。通过有效的沟通，我成功解决了多个工作中的难题，提高了工作效率和质量。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独立完成任务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我能够独立完成领导交给的各项任务，并在规定时间内提交高质量的成果，得到了同事和上级的认可。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不断优化工作流程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为了提高工作效率和质量，我不断尝试优化工作流程和方法，积极寻求改进和创新。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熟练掌握工作所需技能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在试用期期间，通过不断学习和实践，我已经熟练掌握了工作所需的各项技能，包括项目管理、数据分析、市场调研等。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50" r="2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我善于与团队成员协作，共同解决问题和完成任务。在团队中，我能够发挥自己的优势，积极为团队贡献智慧和力量。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在工作中遇到问题时，我能够积极面对并主动寻找解决方案，不轻易放弃或抱怨。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当遇到难以解决的问题时，我会及时向上级反馈并寻求帮助和建议。同时，我也能够与同事保持良好的沟通和协作，确保问题得到及时解决。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我深知学习对于个人成长的重要性，因此在试用期期间，我不断利用各种机会和资源进行学习，包括参加公司组织的培训、阅读相关书籍和文章、向同事请教等。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在工作中，我会经常进行反思和总结，思考自己的不足之处以及如何改进和提高。通过这种方式，我能够不断完善自己，实现自我成长和进步。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积极寻求反馈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我会主动向上级和同事寻求反馈和建议，以便更好地了解自己的工作表现和需要改进的地方。同时，我也会认真听取他人的意见和建议，并努力改进自己的工作方式和方法。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https://d.book118.com/835132320032011101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2024-09-09T10:35:55.422</cp:lastPrinted>
  <dcterms:created xsi:type="dcterms:W3CDTF">2024-09-09T02:35:55Z</dcterms:created>
  <dcterms:modified xsi:type="dcterms:W3CDTF">2024-09-09T02:35:57Z</dcterms:modified>
</cp:coreProperties>
</file>