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F6ACAC-8FE9-4F21-A65A-5A81544AE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56183-F213-4412-B7FD-F5041DA5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EBE28-504D-4961-A96B-1CF707C2E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97CA4-362D-4A40-B8B4-EF2EBCE69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2E76BD-9F25-4B5A-94D9-61A1A9970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8282B-2A55-4F27-AE28-0858E4366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E6CAD-F317-4695-92CE-F411BA652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3ACCD-4078-432E-82A8-62D5FD035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5E6DC-BFB3-46BB-9F53-FDFB6C642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371F9-1F47-4E27-ABEC-A832BDC9E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51B7C-43CA-4F79-8108-2120160CF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14122123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从举手之劳做起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举手之劳的意义与价值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举手之劳的实例分析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如何培养举手之劳的习惯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举手之劳在现代社会的推广与实践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举手之劳的深远影响与意义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举手之劳的意义与价值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25" r="301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335" r="213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定义及内涵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这些行为通常涉及到帮助他人、关心环境、参与公益等方面，体现了一种积极向上的生活态度和社会责任感。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举手之劳指的是在日常生活中，不需要花费太多时间和精力，就能为他人或社会做出贡献的行为。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举手之劳能够传递正能量，增进人与人之间的信任和理解，有利于形成和谐的社会氛围。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375" b="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弘扬传统美德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通过举手之劳，人们可以共同解决社会问题，推动社会进步和发展。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举手之劳体现了中华民族传统美德中的仁爱、礼制等思想，有助于传承和弘扬这些优秀文化传统。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通过举手之劳，可以培养个人的爱心、责任感和奉献精神，提升个人品质。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875" r="4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提升个人品质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举手之劳能够增进人与人之间的友谊和感情，有利于拓展个人的人际关系网络。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通过为他人和社会做出贡献，可以实现个人的自我价值，感受到生命的意义和价值。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实现自我价值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举手之劳的实例分析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609" b="2560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451" b="2745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环境保护方面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将生活垃圾按照可回收物、有害垃圾、湿垃圾、干垃圾等分类投放，有助于资源回收利用和减少环境污染。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节约用水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养成随手关水龙头的习惯，避免长时间打开水龙头浪费水资源。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减少碳排放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尽量选择步行、骑自行车或乘坐公共交通工具，减少私家车出行，降低碳排放量。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耐心倾听他人的意见和建议，理解他人的需求和感受，促进良好沟通。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帮助他人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遇到需要帮助的人时，主动伸出援手，如帮助老人过马路、为孕妇让座等。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尊重他人的劳动成果和知识产权，不抄袭、不盗版、不恶意攻击他人。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关爱他人方面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保护文化遗产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关注文物保护和文化遗产传承，积极参与相关活动和志愿服务。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弘扬传统文化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积极学习和传承中华优秀传统文化，如书法、绘画、戏曲等。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推广民族语言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学习和使用本民族语言，推广民族语言文字，促进民族文化的传承和发展。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7438" r="274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08" r="16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传承文化方面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如何培养举手之劳的习惯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https://d.book118.com/835141221231011103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2024-09-13T01:42:07.675</cp:lastPrinted>
  <dcterms:created xsi:type="dcterms:W3CDTF">2024-09-12T17:42:07Z</dcterms:created>
  <dcterms:modified xsi:type="dcterms:W3CDTF">2024-09-12T17:42:09Z</dcterms:modified>
</cp:coreProperties>
</file>