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0B35B-E841-4EA2-932D-2F759E6C9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105DE-DC1C-4D16-9E3E-F2A648C5C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5D0C6-4942-42CD-A0A8-EAFA8524C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E54AC2-09FD-412D-B790-C9468589F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21D6BA-34E5-48A5-86C9-931A70E3D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C6A0E2-F19B-4736-92F2-916B181DF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6EFEA0-695C-4476-A846-E5A202794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A845E8-3449-4332-A216-EAB2E672E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67BC2-9A4D-40A7-B445-394A0A42B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A0B01-8C8A-492A-8852-436EFA186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4B905-6756-4766-AC06-B20BDF558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14213333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BEC复习经验分享电脑资料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BEC考试简介与背景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复习策略与方法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重点知识点解析与掌握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考试技巧与应试策略分享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备考资料推荐与使用指南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BEC考试简介与背景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全称为商务英语考试（Business English Certificate），是由剑桥大学考试委员会主办的一项国际商务英语认证考试。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BEC考试旨在测试考生在商务场合下的英语沟通能力，包括听、说、读、写四个方面，为考生在涉外商务领域中的职业发展提供有力支持。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BEC考试定义与目的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BEC考试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考试内容与结构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考试内容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BEC考试主要包括阅读、写作、听力和口语四个部分，全面考察考生的商务英语应用能力。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考试结构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BEC考试分为初级、中级和高级三个级别，每个级别的考试内容和难度都有所不同，考生可根据自己的英语水平和职业需求选择合适的级别报考。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BEC考试的难度相对较高，要求考生具备扎实的英语基础和较高的商务英语应用能力。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考试要求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考生需要具备一定的商务背景知识和实践经验，同时需要具备良好的英语听、说、读、写能力。此外，考生还需要熟悉商务场合下的各种沟通技巧和礼仪规范。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考试难度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考试难度与要求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复习策略与方法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制定详细复习计划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根据考试内容和时间安排，制定详细的复习计划，包括每天的学习内容和时间安排。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明确复习目标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在制定计划时，要明确自己的复习目标，以便有针对性地进行复习。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调整复习计划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根据复习进度和实际情况，适时调整复习计划，确保按计划有序进行。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制定复习计划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深入理解基础知识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在复习过程中，要注重对基础知识的学习和理解，确保掌握扎实的基础。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建立知识体系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将所学知识进行系统化整理，建立知识体系，以便更好地理解和记忆。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不断巩固基础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通过不断做题和练习，巩固所学基础知识，提高理解和应用能力。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注重基础知识学习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通过大量的练习，熟悉考试形式和题型，提高解题速度和准确性。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大量练习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定期进行模拟考试，检验自己的复习成果，找出不足之处，及时调整复习策略。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模拟考试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针对练习和模拟考试中的错题，要认真分析原因，找出问题所在，及时纠正。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分析错题原因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练习与模拟考试相结合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重点知识点解析与掌握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收集并学习常用的商务英语词汇和短语，了解其在实际场景中的运用。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了解不同行业和领域的专业术语，如金融、营销、物流等。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学习如何用英语准确表达商务概念和思想，例如，如何介绍公司背景、产品特点和市场定位等。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总结词：熟练掌握商务英语词汇和表达，是应对BEC考试的基础。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商务英语词汇与表达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https://d.book118.com/835142133333011043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2024-09-05T23:53:07.526</cp:lastPrinted>
  <dcterms:created xsi:type="dcterms:W3CDTF">2024-09-05T15:53:07Z</dcterms:created>
  <dcterms:modified xsi:type="dcterms:W3CDTF">2024-09-05T15:53:09Z</dcterms:modified>
</cp:coreProperties>
</file>