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D8371-EBF2-40B0-9FF5-47DFA60E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9E14A-21D6-4CF5-AE9C-FFB795DF9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DCE6A-5849-4EF9-871E-B3A75B274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AFB4D-AE59-4199-A192-4FEC59CC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E5C64-F263-4BD6-8584-4D2017500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BA123C-080E-41D1-8385-BFF3FC680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1CBC1-69BF-4296-B10C-A1F963F1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0A699-22E1-4AEB-B46F-BFD41625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8194D-9014-47BA-B80A-A61967FC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39774-9C76-42D0-B8CD-03354A807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E2F52-A986-44CD-B729-E580F2CA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43323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人生感言语录29条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人生目标与追求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情感管理与心态调整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社会责任与奉献精神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家庭生活与幸福感悟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应对现实挑战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面对复杂多变的人生境遇，人们需要不断汲取智慧和力量。人生感言语录正是为了帮助读者在困惑、挫折和追求中找到指引和支持。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传递智慧与启示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人生感言语录旨在通过汇聚众多智者的思考与经验，为读者提供关于生活、成长、情感、人际关系等方面的深刻洞见和启示。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传承文化精髓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语录作为一种独特的文化载体，承载着人类智慧的结晶。通过收集和整理这些珍贵的思想成果，人生感言语录旨在传承和弘扬优秀文化传统。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70" r="1377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88" r="18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人生感言语录的素材来源于历史名人、哲学家、文学家、艺术家、科学家等各个领域的杰出人物，以及普通人的生活经验和智慧。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精心筛选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在众多的语录中，我们精选出那些具有深刻内涵、普遍意义和启发性的语句，确保每一条语录都能给读者带来思考和领悟。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兼顾多样性与代表性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在选择语录时，我们注重多样性和代表性的平衡。既包含古代智者的名言警句，也涵盖现代思想家的独到见解；既体现不同文化背景下的智慧火花，也展示不同人生阶段的感悟与体验。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语录来源与选择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人生目标与追求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明确自己的价值观，有助于制定与自身理念相符的人生目标。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确定个人价值观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认清自己的长处和短处，为设定切实可行的人生目标提供依据。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分析个人优势与劣势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确保人生目标具有明确性、可衡量性，以便于评估进度和成果。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制定具体、可衡量的目标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明确人生目标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持续激发内在动力，保持对目标的热情和追求。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保持热情与动力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制定计划与行动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不断调整与优化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85" r="99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为实现目标制定详细的计划和时间表，确保按计划逐步推进。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在追求过程中，根据实际情况灵活调整策略和方法，提高实现目标的效率。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坚持不懈追求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遇到困难时保持乐观积极的心态，相信自己有能力克服挑战。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963" r="1196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不要孤军奋战，学会向他人寻求支持和建议，共同解决问题。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寻求支持与帮助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勇敢面对失败，从中总结经验教训，为未来的挑战做好准备。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从失败中汲取教训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面对困难与挑战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自我成长与提升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活到老，学到老，不断汲取新知识，提升自我。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敢于挑战自己，尝试新的技能和知识领域，拓展自己的能力边界。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经常回顾自己的学习和工作经历，总结经验教训，不断改进提高。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不断学习进步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合理安排时间，做到高效工作，平衡生活。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保持乐观向上的心态，勇于面对挑战和困难，从中汲取成长的力量。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注重饮食运动，保持良好的身体状态，为成长提供坚实基础。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积极参与不同文化背景的交流活动，拓宽国际视野。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多元文化交流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涉猎不同学科领域的知识，培养综合思维能力。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敢于打破常规，提出新颖独特的想法和解决方案，推动个人和社会的不断进步。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拓展视野和思维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人际关系与沟通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04" b="710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尊重他人的意见和选择，不要试图改变别人的想法或行为，而是要学会接受和尊重不同。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以诚相待是建立良好人际关系的基础，只有真诚才能换来别人的信任和尊重。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学会倾听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倾听是有效沟通的重要技巧，通过倾听可以更好地理解别人的想法和感受，从而建立更加亲密的关系。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https://d.book118.com/835143323224011113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2024-09-20T11:00:41.457</cp:lastPrinted>
  <dcterms:created xsi:type="dcterms:W3CDTF">2024-09-20T03:00:41Z</dcterms:created>
  <dcterms:modified xsi:type="dcterms:W3CDTF">2024-09-20T03:00:43Z</dcterms:modified>
</cp:coreProperties>
</file>