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FD5EA-1C86-406C-A824-C9A6B9CC1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DC6EC-86D5-4274-A675-0DE04F055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623D8-8258-408E-8E21-CE947DEAA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82B58C-48ED-47A8-9021-CBB9913B2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89CB03-44EE-4C69-B90C-5A3BFCA29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61C4D3-9187-4680-9E0C-3997471C4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A9BC14-43D5-43B2-9D7B-79304A989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168573-BE25-4DA8-B76E-3161D4AA7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4E8D07-F1E8-4BB5-82C2-7DFFA1E61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76681-1228-4CCC-8FEB-B8BC2A0B4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AC49E-25C0-4E61-8DDD-28400A857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144012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物业项目精细化管理手册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物业项目概述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组织架构与人员配置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客户服务精细化管理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设备设施维护精细化管理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环境卫生与绿化养护精细化管理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安全防范与应急管理精细化管理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物业项目概述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6450" r="364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和人们生活水平的提高，物业管理行业面临着越来越高的服务要求和市场竞争压力。为了提高物业服务质量和效率，降低运营成本，本项目致力于引入精细化管理理念和方法，打造高品质的物业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通过实施精细化管理，提高物业服务满意度、提升企业形象、降低运营成本、增强市场竞争力。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952" r="399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9952" r="399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480" r="2148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本项目涵盖住宅小区、商业综合体、写字楼等各类物业类型，提供全方位的物业服务。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包括但不限于安保服务、环境保洁、绿化养护、设施设备维护、客户服务等。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物业服务范围及内容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精细化管理是一种注重细节、追求卓越的管理理念和方法，旨在通过优化流程、提高效率、降低成本等方式，实现管理水平的提升。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精细化管理概念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通过引入精细化管理理念，本项目旨在提高物业服务质量和效率，降低运营成本，提升客户满意度和企业形象。同时，精细化管理也有助于培养员工的专业素养和团队协作精神，提高企业的核心竞争力。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精细化管理理念引入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组织架构与人员配置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减少管理层级，提高决策效率和响应速度。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0811" r="3081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扁平化设计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根据业务需求和流程，设置专业部门或岗位，提高工作质量和效率。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专业化分工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0811" r="3081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根据项目规模、业务变化等因素，适时调整组织架构，保持高效运转。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高效组织架构设计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根据业务需求和工作量，合理设置岗位和编制，避免人力浪费或不足。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定岗定编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811" r="3081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人才梯队建设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1934" r="3193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激励机制设计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0811" r="308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注重人才培养和储备，形成合理的人才梯队，确保业务的连续性和稳定性。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制定科学的绩效考核和奖惩制度，激发员工工作积极性和创造力。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合理人员配置方案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1934" r="31934"/>
          <a:stretch>
            <a:fillRect/>
          </a:stretch>
        </p:blipFill>
        <p:spPr>
          <a:xfrm>
            <a:off x="-484350" y="1584357"/>
            <a:ext cx="4575951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鼓励员工跨部门、跨岗位学习，培养一专多能的人才，提高团队整体应变能力。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明确岗位职责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制定详细的岗位职责说明书，明确各岗位的工作职责、权限和考核标准。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根据岗位需求和员工能力，制定培训计划，提高员工的业务水平和综合素质。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岗位职责明确与培训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客户服务精细化管理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定期开展客户需求调研，收集业主对物业服务的意见和建议，了解客户需求变化和趋势。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客户需求调研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对收集到的客户需求数据进行整理、分类和分析，识别出共性和个性需求，为服务改进提供依据。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根据客户需求分析结果，制定相应的服务响应机制，包括服务流程、服务标准、服务时限等，确保客户需求得到及时响应和满足。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响应机制建立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客户需求分析与响应机制建立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42" r="1604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设立专门的投诉受理渠道，确保业主投诉能够得到及时、准确的受理和记录。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投诉受理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对投诉进行分类处理，根据投诉的性质和影响程度，制定相应的处理措施和解决方案。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对处理过的投诉进行跟踪反馈，确保问题得到妥善解决，同时收集业主对处理结果的意见和建议，为后续服务改进提供参考。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跟踪反馈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投诉处理流程优化及改进措施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8519" r="38519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通过加强员工培训、完善服务流程、提高服务标准等措施，不断提升物业服务质量，满足业主日益增长的服务需求。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建立健全的客户关系维护机制，加强与业主的沟通和联系，及时了解业主需求和意见，积极解决业主问题，提高业主满意度和忠诚度。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创新服务模式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不断探索和创新服务模式，提供更加个性化、便捷化的服务，如智能化物业服务、社区文化活动等，为业主创造更加舒适、安全、和谐的居住环境。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提升客户满意度策略部署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设备设施维护精细化管理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https://d.book118.com/835144012003011114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2024-09-20T22:56:53.575</cp:lastPrinted>
  <dcterms:created xsi:type="dcterms:W3CDTF">2024-09-20T14:56:53Z</dcterms:created>
  <dcterms:modified xsi:type="dcterms:W3CDTF">2024-09-20T14:56:55Z</dcterms:modified>
</cp:coreProperties>
</file>