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8D486-D630-451C-B6FB-046E805FA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DF4E3-9C77-4234-9EF2-0C96A8F5E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808C0-A892-4CF2-B439-79289EAAC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99E2E-3C1C-4F32-A110-5B81F6C1A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138A72-5494-4531-BB31-4F75AC7DB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61DA41-2E14-4228-B934-F483D7507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7ABB18-9463-4765-9940-2F33C1C0B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04C66-7035-475B-ABCA-A11C1388C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77848-73E4-43E4-B727-19B710D50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D4320-B1BD-485F-B033-245D93E01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78B7B-2E80-4391-99DC-3B1963346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0013211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幼儿园教育活动衔接研究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幼儿园教育活动衔接现状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幼儿园教育活动衔接策略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幼儿园教育活动衔接评价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近年来，我国教育部门对幼儿园教育进行了多次改革，强调幼儿园与小学教育的衔接，要求幼儿园教育活动更加注重学生的全面发展。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社会变迁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随着社会的发展，教育观念和方式也在不断变化，幼儿园教育作为基础教育的重要组成部分，其衔接问题日益受到关注。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在实际教育过程中，幼儿园与小学之间的教育活动衔接存在诸多问题，如教学内容重复、教学方法不适应等，需要深入研究并提出解决方案。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667" r="9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792" r="9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通过研究幼儿园教育活动衔接问题，可以丰富和发展学前教育理论，为今后的教育改革提供理论支持。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研究成果可以为幼儿园和小学教师提供具体的操作建议，帮助他们更好地进行教育活动衔接，提高教育质量。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研究成果可以为政府制定相关教育政策提供参考，推动幼儿园与小学教育的有效衔接。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434" r="2943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理论意义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实践意义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政策意义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幼儿园教育活动衔接现状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幼儿园教育活动衔接的必要性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随着教育改革的深入，幼儿园教育活动衔接成为关注的焦点，旨在促进幼儿全面发展。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幼儿园教育活动衔接的实践情况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目前，多数幼儿园已经开始重视教育活动衔接，但在实际操作中仍存在一定的问题。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幼儿园教育活动衔接现状分析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36" r="296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幼儿园与小学的教育内容存在较大差异，如未能有效衔接，可能导致幼儿进入小学后难以适应。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教育内容脱节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幼儿园注重游戏化教学，而小学则以课堂讲授为主，这种教育方式的突变可能影响幼儿的适应。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教育方式差异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幼儿园教育活动衔接存在的问题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当前的教育体制对幼儿园与小学的衔接缺乏明确的规定和指导，导致实践中存在诸多问题。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教师的教育理念和教学方法对教育活动衔接的效果有直接影响，部分教师对衔接工作的认识和执行存在不足。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幼儿园教育活动衔接问题的原因分析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教师素质参差不齐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教育体制不完善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幼儿园教育活动衔接策略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6" b="5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898" r="78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幼儿园教育活动衔接的指导思想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尊重幼儿发展规律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幼儿园教育活动衔接应遵循幼儿身心发展规律，注重培养幼儿自主性、创造性和独立性。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强化素质教育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幼儿园教育活动衔接应以培养幼儿综合素质为目标，注重培养幼儿的道德品质、情感态度、行为习惯和社交能力。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促进家园共育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幼儿园教育活动衔接应加强与家长的沟通与合作，共同促进幼儿全面发展。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https://d.book118.com/835200132110011124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2024-09-28T12:00:42.825</cp:lastPrinted>
  <dcterms:created xsi:type="dcterms:W3CDTF">2024-09-28T04:00:42Z</dcterms:created>
  <dcterms:modified xsi:type="dcterms:W3CDTF">2024-09-28T04:00:45Z</dcterms:modified>
</cp:coreProperties>
</file>