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4D38C-7FAD-4543-9B4E-24ABDC1AC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A9ABE-3C5E-4B33-B532-D494E4EA5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257C6-1FBB-49A0-B980-E2B43140A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A627CF-F7F4-40AA-8769-94E8692CC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DEE8FC-4FEA-40B6-BC12-3A6975FD5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093980-CC57-4427-992E-5277DDF8E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3FA598-57C6-4D28-A2ED-FB9DB90D4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B4FAB0-0ADE-4D09-BE9A-F7B06F3C7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28A51A-BABD-49EA-B306-14DA1992D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EA691-4ACB-40EB-917E-4EEE9B178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DDC62-545A-46BC-A4D9-FB1A78E06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2003240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人力资源规划问题研究报告总结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研究背景与目的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人力资源规划现状分析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人力资源规划的理论基础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人力资源规划的实践应用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研究结论与建议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研究展望与未来发展方向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研究背景与目的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当前企业面临的人力资源挑战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随着经济全球化和市场竞争的加剧，企业面临着人力资源的诸多挑战，如人才流失、招聘难度增加、员工培训需求多样化等。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人力资源规划的重要性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人力资源规划是企业战略规划的重要组成部分，对于企业的发展和成功至关重要。通过合理的人力资源配置，企业可以提高生产效率、降低成本、增强核心竞争力。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研究问题的提出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针对当前企业面临的人力资源挑战，本研究旨在探讨人力资源规划的有效方法和实践，为企业提供有针对性的解决方案和建议。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探讨人力资源规划的理论基础和实践方法：通过文献综述和案例分析，深入了解人力资源规划的理论基础和实践方法，为企业提供科学的理论指导和实践经验。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提出有效的人力资源规划策略：基于理论分析和实践经验，提出有效的人力资源规划策略，包括招聘与选拔、培训与发展、绩效管理、薪酬福利等方面的策略，为企业提供全面的解决方案。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验证人力资源规划策略的有效性：通过实验和实证研究等方法，验证所提出的人力资源规划策略的有效性，为企业提供可靠的实践依据。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分析企业人力资源规划存在的问题：通过问卷调查和访谈等方式，收集企业人力资源规划的实践数据，分析存在的问题和不足，为企业提供改进建议。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人力资源规划现状分析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当前人力资源规划的问题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人才流失严重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由于薪资待遇、职业发展、工作环境等多方面因素，许多企业面临核心人才的流失，这直接影响到企业的稳定发展和竞争力。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招聘效率低下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传统的招聘方式已经无法满足现代企业的需求，招聘周期长、效率低下，导致企业错失优秀人才。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培训与发展不足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许多企业缺乏系统的培训体系和职业发展规划，员工缺乏成长空间和动力。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绩效管理不科学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绩效管理不科学、不合理，导致员工工作积极性不高，企业整体效率低下。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随着经济全球化和市场竞争的加剧，人力资源规划面临着更加复杂多变的外部环境，需要不断调整和优化。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科技的进步和数字化时代的到来，人力资源规划可以利用更多的数字化工具和技术，提高效率和准确性。同时，新兴的人力资源管理理念和方法也不断涌现，为企业的人力资源规划提供了更多的选择和可能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人力资源规划的挑战与机遇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人力资源规划的理论基础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理解人力资源规划的定义和重要性是进行人力资源规划的基础。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力资源规划是指企业根据自身战略目标和业务发展需求，对未来一定时期内人力资源的需求和供给进行预测，并据此制定相应的人力资源策略和措施，以确保企业能够吸引、保留和激励优秀人才，实现人力资源与组织目标的匹配。人力资源规划对于企业的发展至关重要，它有助于企业明确人才需求、优化人力资源配置、降低人才成本、提高组织绩效和市场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人力资源规划的定义与重要性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https://d.book118.com/835200324002011104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2024-09-13T15:37:10.926</cp:lastPrinted>
  <dcterms:created xsi:type="dcterms:W3CDTF">2024-09-13T07:37:10Z</dcterms:created>
  <dcterms:modified xsi:type="dcterms:W3CDTF">2024-09-13T07:37:13Z</dcterms:modified>
</cp:coreProperties>
</file>