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0E950-C284-41D3-A9D0-6D8A5091C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9EA81-67F6-4BD3-91FA-DB1BA56B1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420F4-E743-4C27-85D7-FE4343586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0A3D8-CA7A-4F37-B330-7DA69AEFE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AD560E-040C-4ECF-A105-CBA459705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FE5A15-4D1E-4DCE-98B8-EEA052988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CC37C-6822-4C73-88A2-0B39828F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470B9D-E98E-4167-85B8-D2CF58C88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DEA5A-1859-4663-9C14-D96C09B6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83CB4-1491-43CF-B265-CBF06D18D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EAE37-58CC-411E-B5E3-D980983BE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0234101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备件经营管理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备件市场现状及趋势分析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备件采购策略及优化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备件库存管理策略及实践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备件销售策略及市场拓展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备件经营风险防范与应对措施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备件经营管理体系建设与持续改进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备件市场现状及趋势分析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随着工业化和现代化进程的加速，备件市场规模不断扩大，涉及行业广泛，包括机械、电子、汽车、航空等。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近年来，备件市场保持稳定增长，预计未来几年增长率将继续保持上升趋势。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备件市场竞争激烈，国内外品牌众多，市场集中度逐渐提高。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包括国际知名企业和国内大型企业集团，如西门子、ABB、施耐德、正泰、德力西等。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客户对备件的质量和可靠性要求越来越高，同时要求提供快速响应和个性化服务。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未来客户需求将更加注重产品的智能化、环保性和安全性等方面。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国家出台了一系列政策法规，对备件市场进行规范和引导，如《机械产品再制造试点管理办法》、《关于促进制造业产品和服务质量提升的实施意见》等。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政策法规对备件市场的竞争格局、产品质量、服务模式等方面产生了深远影响，推动了市场的规范化和健康发展。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备件采购策略及优化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根据备件特性及市场情况，选择合适的采购渠道，如原厂直供、代理商、经销商、电商平台等。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对采购渠道的稳定性、价格、质量、交货期等方面进行评估，确保采购渠道的可靠性。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采购渠道选择与评估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通过市场调查、招标等方式，选择具有竞争力的供应商，确保备件品质及价格优势。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建立长期稳定的合作关系，通过合同条款约束双方行为，确保供应商按约履行义务。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定期对供应商进行评价，包括质量、价格、交货期等方面，以便及时调整供应商策略。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与供应商进行价格谈判，争取更优惠的价格和付款条件。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对采购过程中的各项费用进行严格控制，如运费、关税、保险费等。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通过集中采购降低采购成本，提高采购效率。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采用先进的ERP系统对采购过程进行信息化管理，提高采购透明度和效率。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简化采购流程，减少不必要的环节和审批程序，提高采购效率。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采购团队建设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加强采购团队建设，提高采购人员的专业素质和谈判能力。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采购过程优化建议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备件库存管理策略及实践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根据备件的价值和重要性，将其分为A、B、C三类，针对不同类别采取不同的管理策略。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458" b="5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关键性分类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根据备件对设备运行的影响程度，将其分为关键、重要和一般三类，确保关键备件的及时供应。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根据备件的使用频率和获取难易程度，确定其在库房的存放位置，提高存取效率。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库存分类与定位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在设定安全库存时，需要权衡库存成本和缺货成本之间的关系，确保总成本最低。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通过对历史数据和市场趋势的分析，预测备件的需求量和需求波动情况。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供应周期考虑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考虑备件的采购周期、生产周期和运输周期等因素，确保安全库存能够应对供应延迟等风险。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安全库存设定原则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通过数据分析、市场调研等手段，提高备件需求预测的准确性，减少库存积压和缺货现象。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精准预测需求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根据实际需求情况，选择合适的采购方式、采购批量和采购时机，降低采购成本和提高采购效率。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建立完善的库存管理制度和流程，确保备件的准确分类、定位和存储，提高库存管理的规范性和效率。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强化库存管理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库存周转率提升途径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https://d.book118.com/835202341014011101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2024-09-09T07:08:01.796</cp:lastPrinted>
  <dcterms:created xsi:type="dcterms:W3CDTF">2024-09-08T23:08:01Z</dcterms:created>
  <dcterms:modified xsi:type="dcterms:W3CDTF">2024-09-08T23:08:04Z</dcterms:modified>
</cp:coreProperties>
</file>