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67AC36-7F48-49CF-BB29-72839E4B8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F65F56-9BCD-4795-8494-ED62F9DDA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07DCB7-8A2C-4F11-920A-4764F97D04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DD3E17-A0AA-4A5C-8987-49299163B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4D431B-3C53-42ED-976A-18D4FC4153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A28089-5773-4F9B-8F85-2776B5C29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BD34C5-5D5F-40FA-A69B-CCB55724CC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E47E31-D524-4E76-973B-BBF5876414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1F9C7A-CEC2-4FD6-B003-0E44ABB6A4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2DF6F1-9AAF-48EA-8D15-7DFC571E4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DDBD82-1444-473C-A0C0-7B98F1B7D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5203043142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人工智能技术发展现状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人工智能产业市场分析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人工智能政策法规与伦理道德问题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人工智能未来发展趋势与挑战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207" b="820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本报告旨在全面介绍人工智能（AI）技术的发展现状、趋势及影响，为政府、企业和研究机构提供决策参考。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随着计算能力的提升和数据资源的丰富，AI技术在全球范围内蓬勃发展，已广泛应用于各个领域，对经济社会产生了深远影响。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AI技术基本原理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介绍人工智能的基本概念、发展历程和核心技术。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产业发展现状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分析全球及中国AI产业的发展格局、竞争态势和创新能力。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预测AI技术的发展方向、产业融合趋势以及可能带来的社会变革。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本报告涵盖了AI技术的基本原理、主要应用领域、产业发展现状、政策环境分析以及未来发展趋势等方面。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主要应用领域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详细阐述AI在智能制造、智能家居、智慧金融、智慧医疗等领域的应用实例和效果。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政策环境分析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梳理各国政府针对AI技术发展的政策举措和法规体系，评估其对产业发展的影响。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报告范围和内容概述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人工智能技术发展现状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人工智能是一种模拟人类智能的理论、设计、开发和应用系统的新技术，具有自主学习、推理、感知、理解和创新等能力。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定义与特点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从符号主义到连接主义，再到深度学习，人工智能技术经历了多次变革和发展。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人工智能技术体系包括机器学习、计算机视觉、自然语言处理等多个分支领域。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技术体系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人工智能技术概述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国际发展现状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美国、欧洲等国家在人工智能技术领域处于领先地位，拥有众多知名企业和研究机构，投入大量资金进行研发和创新。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中国在人工智能技术领域也取得了显著进展，政府大力支持，企业积极参与，形成了较为完善的产业链和创新生态。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国内外差距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与国际先进水平相比，中国在人工智能技术领域仍存在一定差距，但在部分领域和应用场景中已经实现了领先。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国内外发展现状对比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关键技术突破及应用领域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人工智能技术将继续向更加智能化、自主化、协同化的方向发展，推动人类社会进入智能时代。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深度学习、强化学习、迁移学习等技术的不断突破，为人工智能技术的发展提供了有力支撑。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关键技术突破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人工智能技术在智能制造、智慧金融、智慧医疗、智慧教育等多个领域得到了广泛应用，推动了各行业的数字化转型和智能化升级。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应用领域拓展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人工智能产业市场分析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市场规模及增长趋势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全球人工智能市场规模持续扩大，预计未来几年将保持高速增长。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中国人工智能市场发展迅速，已成为全球重要的人工智能市场之一。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随着技术的不断进步和应用场景的拓展，人工智能市场将迎来更多的发展机遇。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竞争格局与主要参与者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全球人工智能市场竞争激烈，主要参与者包括谷歌、亚马逊、微软等国际科技巨头。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中国人工智能市场也呈现出百家争鸣的竞争格局，包括百度、阿里巴巴、腾讯等国内科技巨头均在积极布局。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此外，还有众多创新型企业和初创公司在人工智能领域涌现，为市场注入新的活力。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市场需求分析与预测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当前，人工智能已广泛应用于各个领域，如智能客服、智能家居、自动驾驶等，市场需求持续增长。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随着技术的不断升级和成本的降低，人工智能将更加普及和实用，未来市场需求将更加旺盛。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同时，人工智能的应用场景也将不断拓展和深化，为产业发展带来更多的机遇和挑战。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https://d.book118.com/835203043142011123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2024-09-27T07:08:46.375</cp:lastPrinted>
  <dcterms:created xsi:type="dcterms:W3CDTF">2024-09-26T23:08:46Z</dcterms:created>
  <dcterms:modified xsi:type="dcterms:W3CDTF">2024-09-26T23:08:48Z</dcterms:modified>
</cp:coreProperties>
</file>