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4F60-A467-48FB-BAEC-0308E7CF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65437-F7FA-454D-A1E5-88B997D6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793D-448D-4EF6-815E-8FCF95D3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44F95-C9A8-446F-9EE2-7E66DDF2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5E567-4614-4FB1-98F9-85AAC77A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10137-BE49-42F6-A7CB-AAFDC1236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ED9B2-A45F-42B0-8E9B-5B02A510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297FF-FE60-4768-834A-8C67E349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61C0F-1F81-4B13-84AB-C7E2E807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BA2C1-1762-40C9-89E8-C41AB900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B10DA-F60A-4CFB-A7D0-719962023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03221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妇科术后疼痛的特点与护理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其他疼痛缓解方法与护理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妇科术后疼痛护理的挑战与展望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手术过程中对组织的损伤会导致术后疼痛。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625" b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583" b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手术引发的炎症反应也是术后疼痛的主要原因之一。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手术过程中可能损伤神经，导致术后疼痛。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术后疼痛会导致病人出现心率加快、血压升高、呼吸急促等症状，影响病人的生理功能。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术后疼痛会导致病人出现焦虑、抑郁、恐惧等心理问题，影响病人的心理健康。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术后疼痛会影响病人的睡眠和休息，导致病人恢复缓慢。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睡眠和休息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有效的术后疼痛护理可以减轻病人的痛苦，提高病人的生活质量。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通过减轻疼痛，病人可以更早地进行康复训练，促进术后恢复。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良好的术后疼痛护理可以减少因疼痛引发的并发症，如肺部感染、血栓等。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妇科术后疼痛的特点与护理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79" b="109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妇科术后疼痛的特点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术后疼痛的性质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术后疼痛多为急性疼痛，持续时间因手术类型和个体差异而异。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疼痛部位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疼痛部位主要集中在手术切口及周围组织，以及手术涉及的器官或组织。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疼痛程度因个体对疼痛的敏感度和手术创伤程度而异，不同程度的疼痛对患者的生理和心理产生不同影响。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在术后不同时间段进行评估，如即刻、24小时、48小时、72小时等，以便及时了解疼痛变化情况。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采用视觉模拟评分法、数字评分法、语言评分法等评估工具，对患者进行疼痛评估。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将评估结果记录在护理记录中，为后续的疼痛护理提供依据。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47" r="11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7500" r="37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妇科术后疼痛的评估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妇科术后疼痛的护理措施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15" r="134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保持舒适的体位，避免剧烈运动，定期观察切口情况，预防感染等。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根据疼痛程度和医生的医嘱，给予适当的止痛药物进行治疗。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采用物理治疗、按摩、针灸等方法缓解疼痛。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对患者进行心理疏导，减轻焦虑、抑郁等不良情绪对疼痛的影响。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妇科术后疼痛的药物治疗与护理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https://d.book118.com/835203221020011034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2024-08-29T11:02:24.949</cp:lastPrinted>
  <dcterms:created xsi:type="dcterms:W3CDTF">2024-08-29T03:02:24Z</dcterms:created>
  <dcterms:modified xsi:type="dcterms:W3CDTF">2024-08-29T03:02:27Z</dcterms:modified>
</cp:coreProperties>
</file>