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973DC-66DC-4BC0-B985-CC9933D4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041E2-12A6-4C9E-863E-7D61BD25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36008-3658-4F04-9C4D-91FE360C8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8954A-EFEE-4CFD-87D9-DC9B2C11B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EA3B9-2D72-41FE-AA5F-0221E1C60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92D63-A006-4BAB-94E1-7F370FFB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AC743-12EE-4F33-9966-B8CDCCC65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9C5A5-D709-486A-BB1D-F4D82A1B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9D64D-31BE-444E-A6B3-AF7B9C1E6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E48E2-D7C9-4FBB-A0F6-217E10C7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8F3F7-2F42-4594-BE04-C0D7A473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0333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正常分娩产妇护理查房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正常分娩产妇的基本知识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正常分娩产妇的护理要点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正常分娩产妇的常见问题及处理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正常分娩产妇的康复与保健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正常分娩产妇的出院指导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正常分娩产妇的基本知识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正常分娩是指妊娠期满，胎儿发育成熟，经过产道自然娩出的过程。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正常分娩通常分为三个阶段，即第一产程（宫颈扩张期）、第二产程（胎儿娩出期）和第三产程（胎盘娩出期）。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正常分娩的定义与过程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95" r="1909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正常分娩产妇的生理变化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在分娩过程中，子宫会规律性收缩，帮助推动胎儿娩出。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随着分娩的进展，宫颈口会逐渐扩张，以便胎儿通过产道。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分娩过程中，阴道和会阴组织会扩张以适应胎儿通过产道。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胎儿娩出后，胎盘也会随之娩出。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子宫收缩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宫颈扩张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阴道和会阴变化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胎盘娩出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鼓励自然分娩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讲解分娩过程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正常分娩产妇的心理护理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541" r="1354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在分娩过程中，产妇需要得到充分的心理支持，以缓解紧张和焦虑情绪。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向产妇宣传自然分娩的好处，鼓励她们选择自然分娩方式。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向产妇介绍分娩过程，让她们了解每个阶段的情况，增加对分娩的认知和信心。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提供有效的疼痛管理措施，如按摩、呼吸练习等，帮助产妇减轻疼痛和不适感。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正常分娩产妇的护理要点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提供产前教育，解答产妇和家属的疑问，缓解紧张情绪。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指导产妇合理饮食、适当运动，确保身体健康。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保持产房环境清洁、安静、舒适，为分娩做好准备。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23" b="32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产程中的护理配合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监测产程进展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密切观察产程进展，监测胎心、宫缩等指标，及时发现异常情况。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指导产妇呼吸和用力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指导产妇正确呼吸和用力，帮助胎儿顺利娩出。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协助医生接生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在医生接生过程中，协助医生做好必要的护理操作。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定期检查会阴伤口，保持清洁、干燥，预防感染。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观察恶露的量、颜色和气味，如有异常及时处理。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指导产妇合理饮食，促进身体恢复。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帮助产妇掌握正确的母乳喂养姿势。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833" b="17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母乳喂养姿势指导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针对乳汁分泌不足的产妇，提供相应的处理建议。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乳汁分泌不足处理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指导产妇预防乳腺炎的发生，并告知处理方法。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乳腺炎预防和处理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正常分娩产妇的常见问题及处理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https://d.book118.com/835203333302011103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2024-09-13T06:26:12.254</cp:lastPrinted>
  <dcterms:created xsi:type="dcterms:W3CDTF">2024-09-12T22:26:12Z</dcterms:created>
  <dcterms:modified xsi:type="dcterms:W3CDTF">2024-09-12T22:26:14Z</dcterms:modified>
</cp:coreProperties>
</file>