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40464-D228-4DFB-A3CA-FA6580CB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C082C-5AC5-45BF-B322-CD32B9D9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C49DB-5B32-4AF9-9ADE-992C50C4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ACEC0-49CE-40E3-8D16-A97E8548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2260B-5F69-4AE0-BD11-F54B5EC20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676FFD-07F1-458A-A216-2BCFFE80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E2371-67F1-46B6-B2F4-C36FA4FAF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47B6E-E452-4666-B1CE-A173BEDF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16786-D229-4760-AED7-DB28747AC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5D6A8-CDC7-46FC-A9D8-A7DB0F68A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5925A-8A24-46B6-B721-9BE07C523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113011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肩关节疾病的诊断和保守治疗方法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肩关节疾病是指影响肩关节结构或功能的异常状况，可能导致疼痛、活动受限等症状。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肩关节疾病包括肩袖损伤、肩峰下撞击综合征、肩周炎、肩关节脱位等多种类型。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肩关节疾病可能由急性损伤、慢性劳损、退行性变、感染等多种因素引起。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年龄、职业、运动方式、生活习惯等都可能成为肩关节疾病的危险因素。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肩关节疾病主要表现为肩部疼痛、活动受限、肌肉萎缩等症状，严重时可能导致关节僵硬或畸形。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医生通过询问病史、体格检查、影像学检查等手段，结合临床表现进行综合判断，以确定肩关节疾病的类型和严重程度。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了解患者年龄、职业、运动习惯等，询问是否有外伤史、疼痛性质、持续时间及加重因素。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观察肩部形态、活动范围，检查压痛点和肌肉力量，评估神经功能。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影像学检查及应用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用于观察肩关节骨性结构，如骨折、脱位、关节炎等。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对软组织分辨率高，可显示肩袖、韧带、滑囊等结构损伤及关节积液。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实时动态观察肩部软组织及血流情况，操作简便、无辐射。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血常规、血沉、C反应蛋白等，用于评估炎症反应程度。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肌电图检查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直接观察关节内部情况，同时可进行辅助治疗，如清理、修复等。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评估肩部神经肌肉功能，辅助诊断神经损伤。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实验室检查及辅助诊断技术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与颈椎病、胸廓出口综合征、肩峰下撞击综合征等疾病进行鉴别。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误区提示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避免将肩部疼痛简单归因于“肩周炎”，需仔细分析病因，针对性治疗。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药物治疗及适应症选择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使用非甾体消炎药、关节软骨保护剂等，以缓解疼痛、改善关节功能。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适应症选择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针对轻度至中度肩关节疾病，如肩袖损伤、肩关节炎等，可考虑药物治疗。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通过热敷、冷敷、电疗等手段，改善局部血液循环，缓解疼痛和肌肉紧张。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根据患者病情和耐受度，选择合适的物理治疗手段，并注意操作规范和安全。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物理治疗原理及操作技巧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康复训练计划制定与实施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针对患者具体情况，制定个性化的康复训练计划，包括关节活动度训练、肌肉力量训练等。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康复训练计划制定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指导患者正确进行康复训练，注意训练强度和时间的把控，避免过度训练导致关节损伤。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如长时间使用电脑、手机等，应定时起身活动肩关节。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避免长时间保持同一姿势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避免肩部受凉，以免加重关节疼痛。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注意肩部保暖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保持均衡饮食，适当补充钙质和维生素D，有助于关节健康。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选择适合的运动方式，如游泳、瑜伽等，以增强肩部肌肉力量和灵活性。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https://d.book118.com/835211301113011121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2024-09-24T07:11:20.914</cp:lastPrinted>
  <dcterms:created xsi:type="dcterms:W3CDTF">2024-09-23T23:11:20Z</dcterms:created>
  <dcterms:modified xsi:type="dcterms:W3CDTF">2024-09-23T23:11:23Z</dcterms:modified>
</cp:coreProperties>
</file>